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417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image" Target="../media/image3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image" Target="../media/image3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CAA56-466A-4B66-BD03-5A1D9D7FC1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5E966-83D8-4167-83D5-5528E7A1F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producer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: an organism that synthesizes its own food from inorganic substances using light or chemical energy.</a:t>
          </a:r>
        </a:p>
      </dgm:t>
    </dgm:pt>
    <dgm:pt modelId="{386AF027-E0A6-4746-A218-21F06AE08A87}" type="parTrans" cxnId="{54EB4573-494C-41A6-805E-980CDFD76C67}">
      <dgm:prSet/>
      <dgm:spPr/>
      <dgm:t>
        <a:bodyPr/>
        <a:lstStyle/>
        <a:p>
          <a:endParaRPr lang="en-US"/>
        </a:p>
      </dgm:t>
    </dgm:pt>
    <dgm:pt modelId="{54B95AEE-F64D-4262-9855-5EAD2C57EB11}" type="sibTrans" cxnId="{54EB4573-494C-41A6-805E-980CDFD76C67}">
      <dgm:prSet/>
      <dgm:spPr/>
      <dgm:t>
        <a:bodyPr/>
        <a:lstStyle/>
        <a:p>
          <a:endParaRPr lang="en-US"/>
        </a:p>
      </dgm:t>
    </dgm:pt>
    <dgm:pt modelId="{231EE4A1-2B77-4AA5-9AC2-80FD57231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Sun Tolerance</a:t>
          </a:r>
          <a:r>
            <a:rPr lang="en-US" i="1" dirty="0">
              <a:solidFill>
                <a:schemeClr val="accent1">
                  <a:lumMod val="50000"/>
                </a:schemeClr>
              </a:solidFill>
            </a:rPr>
            <a:t>: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can handle more sun if they receive sufficient water. </a:t>
          </a:r>
        </a:p>
      </dgm:t>
    </dgm:pt>
    <dgm:pt modelId="{9AEB5CF1-6380-4DAB-A8C5-B6AD914CE472}" type="parTrans" cxnId="{4C088253-3CD5-42BF-87C5-75293D30EF55}">
      <dgm:prSet/>
      <dgm:spPr/>
      <dgm:t>
        <a:bodyPr/>
        <a:lstStyle/>
        <a:p>
          <a:endParaRPr lang="en-US"/>
        </a:p>
      </dgm:t>
    </dgm:pt>
    <dgm:pt modelId="{BDB48864-5C0E-4FB6-A725-BD9EBBF084A7}" type="sibTrans" cxnId="{4C088253-3CD5-42BF-87C5-75293D30EF55}">
      <dgm:prSet/>
      <dgm:spPr/>
      <dgm:t>
        <a:bodyPr/>
        <a:lstStyle/>
        <a:p>
          <a:endParaRPr lang="en-US"/>
        </a:p>
      </dgm:t>
    </dgm:pt>
    <dgm:pt modelId="{2D65A4F4-3D90-46ED-B807-6B06A182A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Water Tolerance: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Some species, like the swamp Azalea, can be planted in moist to wet areas and tolerate extreme cold well.</a:t>
          </a:r>
        </a:p>
      </dgm:t>
    </dgm:pt>
    <dgm:pt modelId="{11A47220-48F2-46FB-81F3-E370BC2BE809}" type="parTrans" cxnId="{EB9B83B2-4346-46CC-B11B-8A52BDF818F9}">
      <dgm:prSet/>
      <dgm:spPr/>
      <dgm:t>
        <a:bodyPr/>
        <a:lstStyle/>
        <a:p>
          <a:endParaRPr lang="en-US"/>
        </a:p>
      </dgm:t>
    </dgm:pt>
    <dgm:pt modelId="{849D6354-FCC0-4EAA-9126-236C88DD3812}" type="sibTrans" cxnId="{EB9B83B2-4346-46CC-B11B-8A52BDF818F9}">
      <dgm:prSet/>
      <dgm:spPr/>
      <dgm:t>
        <a:bodyPr/>
        <a:lstStyle/>
        <a:p>
          <a:endParaRPr lang="en-US"/>
        </a:p>
      </dgm:t>
    </dgm:pt>
    <dgm:pt modelId="{C5B9FC14-CD4C-4CCB-B674-A4DEC6A5E44F}" type="pres">
      <dgm:prSet presAssocID="{9BBCAA56-466A-4B66-BD03-5A1D9D7FC14A}" presName="root" presStyleCnt="0">
        <dgm:presLayoutVars>
          <dgm:dir/>
          <dgm:resizeHandles val="exact"/>
        </dgm:presLayoutVars>
      </dgm:prSet>
      <dgm:spPr/>
    </dgm:pt>
    <dgm:pt modelId="{1210A4B7-4194-4999-86C8-FEC71EC5F321}" type="pres">
      <dgm:prSet presAssocID="{12B5E966-83D8-4167-83D5-5528E7A1FA25}" presName="compNode" presStyleCnt="0"/>
      <dgm:spPr/>
    </dgm:pt>
    <dgm:pt modelId="{B898075D-B4AD-4BD9-93E9-6DEFD393DA2A}" type="pres">
      <dgm:prSet presAssocID="{12B5E966-83D8-4167-83D5-5528E7A1FA25}" presName="bgRect" presStyleLbl="bgShp" presStyleIdx="0" presStyleCnt="3"/>
      <dgm:spPr/>
    </dgm:pt>
    <dgm:pt modelId="{AFFDFB1B-60FE-4689-BE44-4CED87F8D368}" type="pres">
      <dgm:prSet presAssocID="{12B5E966-83D8-4167-83D5-5528E7A1FA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21C0AE-9143-43E7-9F0E-588FA9FFCB00}" type="pres">
      <dgm:prSet presAssocID="{12B5E966-83D8-4167-83D5-5528E7A1FA25}" presName="spaceRect" presStyleCnt="0"/>
      <dgm:spPr/>
    </dgm:pt>
    <dgm:pt modelId="{C89DDBE6-B31A-454A-B77A-00C0C7CF6BA4}" type="pres">
      <dgm:prSet presAssocID="{12B5E966-83D8-4167-83D5-5528E7A1FA25}" presName="parTx" presStyleLbl="revTx" presStyleIdx="0" presStyleCnt="3">
        <dgm:presLayoutVars>
          <dgm:chMax val="0"/>
          <dgm:chPref val="0"/>
        </dgm:presLayoutVars>
      </dgm:prSet>
      <dgm:spPr/>
    </dgm:pt>
    <dgm:pt modelId="{8451C9A7-7F42-48FF-A742-24973BB8EE75}" type="pres">
      <dgm:prSet presAssocID="{54B95AEE-F64D-4262-9855-5EAD2C57EB11}" presName="sibTrans" presStyleCnt="0"/>
      <dgm:spPr/>
    </dgm:pt>
    <dgm:pt modelId="{33B0AC1D-6A2F-47DC-B978-BD043BD8E56C}" type="pres">
      <dgm:prSet presAssocID="{231EE4A1-2B77-4AA5-9AC2-80FD57231B34}" presName="compNode" presStyleCnt="0"/>
      <dgm:spPr/>
    </dgm:pt>
    <dgm:pt modelId="{0A78CB00-908C-49CB-BE8F-AB2783DEDDDD}" type="pres">
      <dgm:prSet presAssocID="{231EE4A1-2B77-4AA5-9AC2-80FD57231B34}" presName="bgRect" presStyleLbl="bgShp" presStyleIdx="1" presStyleCnt="3"/>
      <dgm:spPr/>
    </dgm:pt>
    <dgm:pt modelId="{C1B8C333-2A83-4DA2-B44E-87EE08317CA2}" type="pres">
      <dgm:prSet presAssocID="{231EE4A1-2B77-4AA5-9AC2-80FD57231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3791E46-8F35-4D76-B922-44C261F9ABB5}" type="pres">
      <dgm:prSet presAssocID="{231EE4A1-2B77-4AA5-9AC2-80FD57231B34}" presName="spaceRect" presStyleCnt="0"/>
      <dgm:spPr/>
    </dgm:pt>
    <dgm:pt modelId="{40529F40-0364-49DA-964D-D72A96ED06FB}" type="pres">
      <dgm:prSet presAssocID="{231EE4A1-2B77-4AA5-9AC2-80FD57231B34}" presName="parTx" presStyleLbl="revTx" presStyleIdx="1" presStyleCnt="3">
        <dgm:presLayoutVars>
          <dgm:chMax val="0"/>
          <dgm:chPref val="0"/>
        </dgm:presLayoutVars>
      </dgm:prSet>
      <dgm:spPr/>
    </dgm:pt>
    <dgm:pt modelId="{5E10EB87-C073-4B25-8B56-C822728A708B}" type="pres">
      <dgm:prSet presAssocID="{BDB48864-5C0E-4FB6-A725-BD9EBBF084A7}" presName="sibTrans" presStyleCnt="0"/>
      <dgm:spPr/>
    </dgm:pt>
    <dgm:pt modelId="{7E4B1130-A66E-45CC-B865-8CCE1959764E}" type="pres">
      <dgm:prSet presAssocID="{2D65A4F4-3D90-46ED-B807-6B06A182AD87}" presName="compNode" presStyleCnt="0"/>
      <dgm:spPr/>
    </dgm:pt>
    <dgm:pt modelId="{7A37A9B8-7901-4C7D-BFD1-435551D168A5}" type="pres">
      <dgm:prSet presAssocID="{2D65A4F4-3D90-46ED-B807-6B06A182AD87}" presName="bgRect" presStyleLbl="bgShp" presStyleIdx="2" presStyleCnt="3"/>
      <dgm:spPr/>
    </dgm:pt>
    <dgm:pt modelId="{76090A4B-9BC5-4798-A744-B1595CA5813D}" type="pres">
      <dgm:prSet presAssocID="{2D65A4F4-3D90-46ED-B807-6B06A182AD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989E08DD-2C19-4A27-941E-D299B86350D3}" type="pres">
      <dgm:prSet presAssocID="{2D65A4F4-3D90-46ED-B807-6B06A182AD87}" presName="spaceRect" presStyleCnt="0"/>
      <dgm:spPr/>
    </dgm:pt>
    <dgm:pt modelId="{C13CDD11-149F-431C-8307-7BAAB1226410}" type="pres">
      <dgm:prSet presAssocID="{2D65A4F4-3D90-46ED-B807-6B06A182AD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B4573-494C-41A6-805E-980CDFD76C67}" srcId="{9BBCAA56-466A-4B66-BD03-5A1D9D7FC14A}" destId="{12B5E966-83D8-4167-83D5-5528E7A1FA25}" srcOrd="0" destOrd="0" parTransId="{386AF027-E0A6-4746-A218-21F06AE08A87}" sibTransId="{54B95AEE-F64D-4262-9855-5EAD2C57EB11}"/>
    <dgm:cxn modelId="{4C088253-3CD5-42BF-87C5-75293D30EF55}" srcId="{9BBCAA56-466A-4B66-BD03-5A1D9D7FC14A}" destId="{231EE4A1-2B77-4AA5-9AC2-80FD57231B34}" srcOrd="1" destOrd="0" parTransId="{9AEB5CF1-6380-4DAB-A8C5-B6AD914CE472}" sibTransId="{BDB48864-5C0E-4FB6-A725-BD9EBBF084A7}"/>
    <dgm:cxn modelId="{10248B9C-C4DC-494A-AA3C-D8179B5EAC3E}" type="presOf" srcId="{231EE4A1-2B77-4AA5-9AC2-80FD57231B34}" destId="{40529F40-0364-49DA-964D-D72A96ED06FB}" srcOrd="0" destOrd="0" presId="urn:microsoft.com/office/officeart/2018/2/layout/IconVerticalSolidList"/>
    <dgm:cxn modelId="{37F14BA5-6FB6-46EE-9392-A5C76E77DCA0}" type="presOf" srcId="{9BBCAA56-466A-4B66-BD03-5A1D9D7FC14A}" destId="{C5B9FC14-CD4C-4CCB-B674-A4DEC6A5E44F}" srcOrd="0" destOrd="0" presId="urn:microsoft.com/office/officeart/2018/2/layout/IconVerticalSolidList"/>
    <dgm:cxn modelId="{EB9B83B2-4346-46CC-B11B-8A52BDF818F9}" srcId="{9BBCAA56-466A-4B66-BD03-5A1D9D7FC14A}" destId="{2D65A4F4-3D90-46ED-B807-6B06A182AD87}" srcOrd="2" destOrd="0" parTransId="{11A47220-48F2-46FB-81F3-E370BC2BE809}" sibTransId="{849D6354-FCC0-4EAA-9126-236C88DD3812}"/>
    <dgm:cxn modelId="{C06D06B5-9E0E-4B6E-8E21-B9D703E57FAC}" type="presOf" srcId="{2D65A4F4-3D90-46ED-B807-6B06A182AD87}" destId="{C13CDD11-149F-431C-8307-7BAAB1226410}" srcOrd="0" destOrd="0" presId="urn:microsoft.com/office/officeart/2018/2/layout/IconVerticalSolidList"/>
    <dgm:cxn modelId="{EB2929F7-CD11-4E62-9C4F-BDAD509A81FF}" type="presOf" srcId="{12B5E966-83D8-4167-83D5-5528E7A1FA25}" destId="{C89DDBE6-B31A-454A-B77A-00C0C7CF6BA4}" srcOrd="0" destOrd="0" presId="urn:microsoft.com/office/officeart/2018/2/layout/IconVerticalSolidList"/>
    <dgm:cxn modelId="{4CC7FE3C-980F-48F0-B1E2-35E991226B86}" type="presParOf" srcId="{C5B9FC14-CD4C-4CCB-B674-A4DEC6A5E44F}" destId="{1210A4B7-4194-4999-86C8-FEC71EC5F321}" srcOrd="0" destOrd="0" presId="urn:microsoft.com/office/officeart/2018/2/layout/IconVerticalSolidList"/>
    <dgm:cxn modelId="{A0699A57-B96E-42FB-945B-91F0C51D9000}" type="presParOf" srcId="{1210A4B7-4194-4999-86C8-FEC71EC5F321}" destId="{B898075D-B4AD-4BD9-93E9-6DEFD393DA2A}" srcOrd="0" destOrd="0" presId="urn:microsoft.com/office/officeart/2018/2/layout/IconVerticalSolidList"/>
    <dgm:cxn modelId="{C7446BD4-69CD-4822-9082-6D2DDD514168}" type="presParOf" srcId="{1210A4B7-4194-4999-86C8-FEC71EC5F321}" destId="{AFFDFB1B-60FE-4689-BE44-4CED87F8D368}" srcOrd="1" destOrd="0" presId="urn:microsoft.com/office/officeart/2018/2/layout/IconVerticalSolidList"/>
    <dgm:cxn modelId="{C2CEBFDB-5119-458B-B878-83DE620B612E}" type="presParOf" srcId="{1210A4B7-4194-4999-86C8-FEC71EC5F321}" destId="{C221C0AE-9143-43E7-9F0E-588FA9FFCB00}" srcOrd="2" destOrd="0" presId="urn:microsoft.com/office/officeart/2018/2/layout/IconVerticalSolidList"/>
    <dgm:cxn modelId="{D01083DC-8696-4BF2-8571-7679E6F062CF}" type="presParOf" srcId="{1210A4B7-4194-4999-86C8-FEC71EC5F321}" destId="{C89DDBE6-B31A-454A-B77A-00C0C7CF6BA4}" srcOrd="3" destOrd="0" presId="urn:microsoft.com/office/officeart/2018/2/layout/IconVerticalSolidList"/>
    <dgm:cxn modelId="{520C38F0-AA8B-40A7-B12A-A613DE64EDBC}" type="presParOf" srcId="{C5B9FC14-CD4C-4CCB-B674-A4DEC6A5E44F}" destId="{8451C9A7-7F42-48FF-A742-24973BB8EE75}" srcOrd="1" destOrd="0" presId="urn:microsoft.com/office/officeart/2018/2/layout/IconVerticalSolidList"/>
    <dgm:cxn modelId="{D3E9550F-34FC-4819-8CFA-F0DAAAB18AFC}" type="presParOf" srcId="{C5B9FC14-CD4C-4CCB-B674-A4DEC6A5E44F}" destId="{33B0AC1D-6A2F-47DC-B978-BD043BD8E56C}" srcOrd="2" destOrd="0" presId="urn:microsoft.com/office/officeart/2018/2/layout/IconVerticalSolidList"/>
    <dgm:cxn modelId="{58C88C03-A765-4F5A-91B8-055D4CC5093F}" type="presParOf" srcId="{33B0AC1D-6A2F-47DC-B978-BD043BD8E56C}" destId="{0A78CB00-908C-49CB-BE8F-AB2783DEDDDD}" srcOrd="0" destOrd="0" presId="urn:microsoft.com/office/officeart/2018/2/layout/IconVerticalSolidList"/>
    <dgm:cxn modelId="{E9089B83-40C3-4E77-A12C-467B834E572E}" type="presParOf" srcId="{33B0AC1D-6A2F-47DC-B978-BD043BD8E56C}" destId="{C1B8C333-2A83-4DA2-B44E-87EE08317CA2}" srcOrd="1" destOrd="0" presId="urn:microsoft.com/office/officeart/2018/2/layout/IconVerticalSolidList"/>
    <dgm:cxn modelId="{6AAF9238-0131-4ED6-96DD-255CF7742B06}" type="presParOf" srcId="{33B0AC1D-6A2F-47DC-B978-BD043BD8E56C}" destId="{E3791E46-8F35-4D76-B922-44C261F9ABB5}" srcOrd="2" destOrd="0" presId="urn:microsoft.com/office/officeart/2018/2/layout/IconVerticalSolidList"/>
    <dgm:cxn modelId="{838CADF8-8C40-47BF-8BF5-43ED08058AE2}" type="presParOf" srcId="{33B0AC1D-6A2F-47DC-B978-BD043BD8E56C}" destId="{40529F40-0364-49DA-964D-D72A96ED06FB}" srcOrd="3" destOrd="0" presId="urn:microsoft.com/office/officeart/2018/2/layout/IconVerticalSolidList"/>
    <dgm:cxn modelId="{D40DCC7F-AF2C-47EA-BBB7-0AD93A7B3B9E}" type="presParOf" srcId="{C5B9FC14-CD4C-4CCB-B674-A4DEC6A5E44F}" destId="{5E10EB87-C073-4B25-8B56-C822728A708B}" srcOrd="3" destOrd="0" presId="urn:microsoft.com/office/officeart/2018/2/layout/IconVerticalSolidList"/>
    <dgm:cxn modelId="{830A7A37-5739-4B58-B183-D6D613EECAA9}" type="presParOf" srcId="{C5B9FC14-CD4C-4CCB-B674-A4DEC6A5E44F}" destId="{7E4B1130-A66E-45CC-B865-8CCE1959764E}" srcOrd="4" destOrd="0" presId="urn:microsoft.com/office/officeart/2018/2/layout/IconVerticalSolidList"/>
    <dgm:cxn modelId="{96AAC533-1930-4F47-BB30-3E1EA516614C}" type="presParOf" srcId="{7E4B1130-A66E-45CC-B865-8CCE1959764E}" destId="{7A37A9B8-7901-4C7D-BFD1-435551D168A5}" srcOrd="0" destOrd="0" presId="urn:microsoft.com/office/officeart/2018/2/layout/IconVerticalSolidList"/>
    <dgm:cxn modelId="{BC059213-5FCC-4895-833A-0A862B7097ED}" type="presParOf" srcId="{7E4B1130-A66E-45CC-B865-8CCE1959764E}" destId="{76090A4B-9BC5-4798-A744-B1595CA5813D}" srcOrd="1" destOrd="0" presId="urn:microsoft.com/office/officeart/2018/2/layout/IconVerticalSolidList"/>
    <dgm:cxn modelId="{AF2FD57E-EF91-490F-9A9D-9AB435D022F4}" type="presParOf" srcId="{7E4B1130-A66E-45CC-B865-8CCE1959764E}" destId="{989E08DD-2C19-4A27-941E-D299B86350D3}" srcOrd="2" destOrd="0" presId="urn:microsoft.com/office/officeart/2018/2/layout/IconVerticalSolidList"/>
    <dgm:cxn modelId="{48B4CFBA-ABBF-415E-8A83-45AE6BC9FA77}" type="presParOf" srcId="{7E4B1130-A66E-45CC-B865-8CCE1959764E}" destId="{C13CDD11-149F-431C-8307-7BAAB1226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AA56-466A-4B66-BD03-5A1D9D7FC1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5E966-83D8-4167-83D5-5528E7A1F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primary consumer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: an organism that feeds on primary producers, such as Azaleas 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86AF027-E0A6-4746-A218-21F06AE08A87}" type="parTrans" cxnId="{54EB4573-494C-41A6-805E-980CDFD76C67}">
      <dgm:prSet/>
      <dgm:spPr/>
      <dgm:t>
        <a:bodyPr/>
        <a:lstStyle/>
        <a:p>
          <a:endParaRPr lang="en-US"/>
        </a:p>
      </dgm:t>
    </dgm:pt>
    <dgm:pt modelId="{54B95AEE-F64D-4262-9855-5EAD2C57EB11}" type="sibTrans" cxnId="{54EB4573-494C-41A6-805E-980CDFD76C67}">
      <dgm:prSet/>
      <dgm:spPr/>
      <dgm:t>
        <a:bodyPr/>
        <a:lstStyle/>
        <a:p>
          <a:endParaRPr lang="en-US"/>
        </a:p>
      </dgm:t>
    </dgm:pt>
    <dgm:pt modelId="{231EE4A1-2B77-4AA5-9AC2-80FD57231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Beavers are large, semi-aquatic rodents known for their flat, scaly tails and their ability to build dams and lodges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9AEB5CF1-6380-4DAB-A8C5-B6AD914CE472}" type="parTrans" cxnId="{4C088253-3CD5-42BF-87C5-75293D30EF55}">
      <dgm:prSet/>
      <dgm:spPr/>
      <dgm:t>
        <a:bodyPr/>
        <a:lstStyle/>
        <a:p>
          <a:endParaRPr lang="en-US"/>
        </a:p>
      </dgm:t>
    </dgm:pt>
    <dgm:pt modelId="{BDB48864-5C0E-4FB6-A725-BD9EBBF084A7}" type="sibTrans" cxnId="{4C088253-3CD5-42BF-87C5-75293D30EF55}">
      <dgm:prSet/>
      <dgm:spPr/>
      <dgm:t>
        <a:bodyPr/>
        <a:lstStyle/>
        <a:p>
          <a:endParaRPr lang="en-US"/>
        </a:p>
      </dgm:t>
    </dgm:pt>
    <dgm:pt modelId="{2D65A4F4-3D90-46ED-B807-6B06A182A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Adaptation: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 continuously growing, chisel-like teeth, which allow it to gnaw through wood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11A47220-48F2-46FB-81F3-E370BC2BE809}" type="parTrans" cxnId="{EB9B83B2-4346-46CC-B11B-8A52BDF818F9}">
      <dgm:prSet/>
      <dgm:spPr/>
      <dgm:t>
        <a:bodyPr/>
        <a:lstStyle/>
        <a:p>
          <a:endParaRPr lang="en-US"/>
        </a:p>
      </dgm:t>
    </dgm:pt>
    <dgm:pt modelId="{849D6354-FCC0-4EAA-9126-236C88DD3812}" type="sibTrans" cxnId="{EB9B83B2-4346-46CC-B11B-8A52BDF818F9}">
      <dgm:prSet/>
      <dgm:spPr/>
      <dgm:t>
        <a:bodyPr/>
        <a:lstStyle/>
        <a:p>
          <a:endParaRPr lang="en-US"/>
        </a:p>
      </dgm:t>
    </dgm:pt>
    <dgm:pt modelId="{C5B9FC14-CD4C-4CCB-B674-A4DEC6A5E44F}" type="pres">
      <dgm:prSet presAssocID="{9BBCAA56-466A-4B66-BD03-5A1D9D7FC14A}" presName="root" presStyleCnt="0">
        <dgm:presLayoutVars>
          <dgm:dir/>
          <dgm:resizeHandles val="exact"/>
        </dgm:presLayoutVars>
      </dgm:prSet>
      <dgm:spPr/>
    </dgm:pt>
    <dgm:pt modelId="{1210A4B7-4194-4999-86C8-FEC71EC5F321}" type="pres">
      <dgm:prSet presAssocID="{12B5E966-83D8-4167-83D5-5528E7A1FA25}" presName="compNode" presStyleCnt="0"/>
      <dgm:spPr/>
    </dgm:pt>
    <dgm:pt modelId="{B898075D-B4AD-4BD9-93E9-6DEFD393DA2A}" type="pres">
      <dgm:prSet presAssocID="{12B5E966-83D8-4167-83D5-5528E7A1FA25}" presName="bgRect" presStyleLbl="bgShp" presStyleIdx="0" presStyleCnt="3"/>
      <dgm:spPr/>
    </dgm:pt>
    <dgm:pt modelId="{AFFDFB1B-60FE-4689-BE44-4CED87F8D368}" type="pres">
      <dgm:prSet presAssocID="{12B5E966-83D8-4167-83D5-5528E7A1FA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21C0AE-9143-43E7-9F0E-588FA9FFCB00}" type="pres">
      <dgm:prSet presAssocID="{12B5E966-83D8-4167-83D5-5528E7A1FA25}" presName="spaceRect" presStyleCnt="0"/>
      <dgm:spPr/>
    </dgm:pt>
    <dgm:pt modelId="{C89DDBE6-B31A-454A-B77A-00C0C7CF6BA4}" type="pres">
      <dgm:prSet presAssocID="{12B5E966-83D8-4167-83D5-5528E7A1FA25}" presName="parTx" presStyleLbl="revTx" presStyleIdx="0" presStyleCnt="3">
        <dgm:presLayoutVars>
          <dgm:chMax val="0"/>
          <dgm:chPref val="0"/>
        </dgm:presLayoutVars>
      </dgm:prSet>
      <dgm:spPr/>
    </dgm:pt>
    <dgm:pt modelId="{8451C9A7-7F42-48FF-A742-24973BB8EE75}" type="pres">
      <dgm:prSet presAssocID="{54B95AEE-F64D-4262-9855-5EAD2C57EB11}" presName="sibTrans" presStyleCnt="0"/>
      <dgm:spPr/>
    </dgm:pt>
    <dgm:pt modelId="{33B0AC1D-6A2F-47DC-B978-BD043BD8E56C}" type="pres">
      <dgm:prSet presAssocID="{231EE4A1-2B77-4AA5-9AC2-80FD57231B34}" presName="compNode" presStyleCnt="0"/>
      <dgm:spPr/>
    </dgm:pt>
    <dgm:pt modelId="{0A78CB00-908C-49CB-BE8F-AB2783DEDDDD}" type="pres">
      <dgm:prSet presAssocID="{231EE4A1-2B77-4AA5-9AC2-80FD57231B34}" presName="bgRect" presStyleLbl="bgShp" presStyleIdx="1" presStyleCnt="3"/>
      <dgm:spPr/>
    </dgm:pt>
    <dgm:pt modelId="{C1B8C333-2A83-4DA2-B44E-87EE08317CA2}" type="pres">
      <dgm:prSet presAssocID="{231EE4A1-2B77-4AA5-9AC2-80FD57231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3791E46-8F35-4D76-B922-44C261F9ABB5}" type="pres">
      <dgm:prSet presAssocID="{231EE4A1-2B77-4AA5-9AC2-80FD57231B34}" presName="spaceRect" presStyleCnt="0"/>
      <dgm:spPr/>
    </dgm:pt>
    <dgm:pt modelId="{40529F40-0364-49DA-964D-D72A96ED06FB}" type="pres">
      <dgm:prSet presAssocID="{231EE4A1-2B77-4AA5-9AC2-80FD57231B34}" presName="parTx" presStyleLbl="revTx" presStyleIdx="1" presStyleCnt="3">
        <dgm:presLayoutVars>
          <dgm:chMax val="0"/>
          <dgm:chPref val="0"/>
        </dgm:presLayoutVars>
      </dgm:prSet>
      <dgm:spPr/>
    </dgm:pt>
    <dgm:pt modelId="{5E10EB87-C073-4B25-8B56-C822728A708B}" type="pres">
      <dgm:prSet presAssocID="{BDB48864-5C0E-4FB6-A725-BD9EBBF084A7}" presName="sibTrans" presStyleCnt="0"/>
      <dgm:spPr/>
    </dgm:pt>
    <dgm:pt modelId="{7E4B1130-A66E-45CC-B865-8CCE1959764E}" type="pres">
      <dgm:prSet presAssocID="{2D65A4F4-3D90-46ED-B807-6B06A182AD87}" presName="compNode" presStyleCnt="0"/>
      <dgm:spPr/>
    </dgm:pt>
    <dgm:pt modelId="{7A37A9B8-7901-4C7D-BFD1-435551D168A5}" type="pres">
      <dgm:prSet presAssocID="{2D65A4F4-3D90-46ED-B807-6B06A182AD87}" presName="bgRect" presStyleLbl="bgShp" presStyleIdx="2" presStyleCnt="3"/>
      <dgm:spPr/>
    </dgm:pt>
    <dgm:pt modelId="{76090A4B-9BC5-4798-A744-B1595CA5813D}" type="pres">
      <dgm:prSet presAssocID="{2D65A4F4-3D90-46ED-B807-6B06A182AD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989E08DD-2C19-4A27-941E-D299B86350D3}" type="pres">
      <dgm:prSet presAssocID="{2D65A4F4-3D90-46ED-B807-6B06A182AD87}" presName="spaceRect" presStyleCnt="0"/>
      <dgm:spPr/>
    </dgm:pt>
    <dgm:pt modelId="{C13CDD11-149F-431C-8307-7BAAB1226410}" type="pres">
      <dgm:prSet presAssocID="{2D65A4F4-3D90-46ED-B807-6B06A182AD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B4573-494C-41A6-805E-980CDFD76C67}" srcId="{9BBCAA56-466A-4B66-BD03-5A1D9D7FC14A}" destId="{12B5E966-83D8-4167-83D5-5528E7A1FA25}" srcOrd="0" destOrd="0" parTransId="{386AF027-E0A6-4746-A218-21F06AE08A87}" sibTransId="{54B95AEE-F64D-4262-9855-5EAD2C57EB11}"/>
    <dgm:cxn modelId="{4C088253-3CD5-42BF-87C5-75293D30EF55}" srcId="{9BBCAA56-466A-4B66-BD03-5A1D9D7FC14A}" destId="{231EE4A1-2B77-4AA5-9AC2-80FD57231B34}" srcOrd="1" destOrd="0" parTransId="{9AEB5CF1-6380-4DAB-A8C5-B6AD914CE472}" sibTransId="{BDB48864-5C0E-4FB6-A725-BD9EBBF084A7}"/>
    <dgm:cxn modelId="{10248B9C-C4DC-494A-AA3C-D8179B5EAC3E}" type="presOf" srcId="{231EE4A1-2B77-4AA5-9AC2-80FD57231B34}" destId="{40529F40-0364-49DA-964D-D72A96ED06FB}" srcOrd="0" destOrd="0" presId="urn:microsoft.com/office/officeart/2018/2/layout/IconVerticalSolidList"/>
    <dgm:cxn modelId="{37F14BA5-6FB6-46EE-9392-A5C76E77DCA0}" type="presOf" srcId="{9BBCAA56-466A-4B66-BD03-5A1D9D7FC14A}" destId="{C5B9FC14-CD4C-4CCB-B674-A4DEC6A5E44F}" srcOrd="0" destOrd="0" presId="urn:microsoft.com/office/officeart/2018/2/layout/IconVerticalSolidList"/>
    <dgm:cxn modelId="{EB9B83B2-4346-46CC-B11B-8A52BDF818F9}" srcId="{9BBCAA56-466A-4B66-BD03-5A1D9D7FC14A}" destId="{2D65A4F4-3D90-46ED-B807-6B06A182AD87}" srcOrd="2" destOrd="0" parTransId="{11A47220-48F2-46FB-81F3-E370BC2BE809}" sibTransId="{849D6354-FCC0-4EAA-9126-236C88DD3812}"/>
    <dgm:cxn modelId="{C06D06B5-9E0E-4B6E-8E21-B9D703E57FAC}" type="presOf" srcId="{2D65A4F4-3D90-46ED-B807-6B06A182AD87}" destId="{C13CDD11-149F-431C-8307-7BAAB1226410}" srcOrd="0" destOrd="0" presId="urn:microsoft.com/office/officeart/2018/2/layout/IconVerticalSolidList"/>
    <dgm:cxn modelId="{EB2929F7-CD11-4E62-9C4F-BDAD509A81FF}" type="presOf" srcId="{12B5E966-83D8-4167-83D5-5528E7A1FA25}" destId="{C89DDBE6-B31A-454A-B77A-00C0C7CF6BA4}" srcOrd="0" destOrd="0" presId="urn:microsoft.com/office/officeart/2018/2/layout/IconVerticalSolidList"/>
    <dgm:cxn modelId="{4CC7FE3C-980F-48F0-B1E2-35E991226B86}" type="presParOf" srcId="{C5B9FC14-CD4C-4CCB-B674-A4DEC6A5E44F}" destId="{1210A4B7-4194-4999-86C8-FEC71EC5F321}" srcOrd="0" destOrd="0" presId="urn:microsoft.com/office/officeart/2018/2/layout/IconVerticalSolidList"/>
    <dgm:cxn modelId="{A0699A57-B96E-42FB-945B-91F0C51D9000}" type="presParOf" srcId="{1210A4B7-4194-4999-86C8-FEC71EC5F321}" destId="{B898075D-B4AD-4BD9-93E9-6DEFD393DA2A}" srcOrd="0" destOrd="0" presId="urn:microsoft.com/office/officeart/2018/2/layout/IconVerticalSolidList"/>
    <dgm:cxn modelId="{C7446BD4-69CD-4822-9082-6D2DDD514168}" type="presParOf" srcId="{1210A4B7-4194-4999-86C8-FEC71EC5F321}" destId="{AFFDFB1B-60FE-4689-BE44-4CED87F8D368}" srcOrd="1" destOrd="0" presId="urn:microsoft.com/office/officeart/2018/2/layout/IconVerticalSolidList"/>
    <dgm:cxn modelId="{C2CEBFDB-5119-458B-B878-83DE620B612E}" type="presParOf" srcId="{1210A4B7-4194-4999-86C8-FEC71EC5F321}" destId="{C221C0AE-9143-43E7-9F0E-588FA9FFCB00}" srcOrd="2" destOrd="0" presId="urn:microsoft.com/office/officeart/2018/2/layout/IconVerticalSolidList"/>
    <dgm:cxn modelId="{D01083DC-8696-4BF2-8571-7679E6F062CF}" type="presParOf" srcId="{1210A4B7-4194-4999-86C8-FEC71EC5F321}" destId="{C89DDBE6-B31A-454A-B77A-00C0C7CF6BA4}" srcOrd="3" destOrd="0" presId="urn:microsoft.com/office/officeart/2018/2/layout/IconVerticalSolidList"/>
    <dgm:cxn modelId="{520C38F0-AA8B-40A7-B12A-A613DE64EDBC}" type="presParOf" srcId="{C5B9FC14-CD4C-4CCB-B674-A4DEC6A5E44F}" destId="{8451C9A7-7F42-48FF-A742-24973BB8EE75}" srcOrd="1" destOrd="0" presId="urn:microsoft.com/office/officeart/2018/2/layout/IconVerticalSolidList"/>
    <dgm:cxn modelId="{D3E9550F-34FC-4819-8CFA-F0DAAAB18AFC}" type="presParOf" srcId="{C5B9FC14-CD4C-4CCB-B674-A4DEC6A5E44F}" destId="{33B0AC1D-6A2F-47DC-B978-BD043BD8E56C}" srcOrd="2" destOrd="0" presId="urn:microsoft.com/office/officeart/2018/2/layout/IconVerticalSolidList"/>
    <dgm:cxn modelId="{58C88C03-A765-4F5A-91B8-055D4CC5093F}" type="presParOf" srcId="{33B0AC1D-6A2F-47DC-B978-BD043BD8E56C}" destId="{0A78CB00-908C-49CB-BE8F-AB2783DEDDDD}" srcOrd="0" destOrd="0" presId="urn:microsoft.com/office/officeart/2018/2/layout/IconVerticalSolidList"/>
    <dgm:cxn modelId="{E9089B83-40C3-4E77-A12C-467B834E572E}" type="presParOf" srcId="{33B0AC1D-6A2F-47DC-B978-BD043BD8E56C}" destId="{C1B8C333-2A83-4DA2-B44E-87EE08317CA2}" srcOrd="1" destOrd="0" presId="urn:microsoft.com/office/officeart/2018/2/layout/IconVerticalSolidList"/>
    <dgm:cxn modelId="{6AAF9238-0131-4ED6-96DD-255CF7742B06}" type="presParOf" srcId="{33B0AC1D-6A2F-47DC-B978-BD043BD8E56C}" destId="{E3791E46-8F35-4D76-B922-44C261F9ABB5}" srcOrd="2" destOrd="0" presId="urn:microsoft.com/office/officeart/2018/2/layout/IconVerticalSolidList"/>
    <dgm:cxn modelId="{838CADF8-8C40-47BF-8BF5-43ED08058AE2}" type="presParOf" srcId="{33B0AC1D-6A2F-47DC-B978-BD043BD8E56C}" destId="{40529F40-0364-49DA-964D-D72A96ED06FB}" srcOrd="3" destOrd="0" presId="urn:microsoft.com/office/officeart/2018/2/layout/IconVerticalSolidList"/>
    <dgm:cxn modelId="{D40DCC7F-AF2C-47EA-BBB7-0AD93A7B3B9E}" type="presParOf" srcId="{C5B9FC14-CD4C-4CCB-B674-A4DEC6A5E44F}" destId="{5E10EB87-C073-4B25-8B56-C822728A708B}" srcOrd="3" destOrd="0" presId="urn:microsoft.com/office/officeart/2018/2/layout/IconVerticalSolidList"/>
    <dgm:cxn modelId="{830A7A37-5739-4B58-B183-D6D613EECAA9}" type="presParOf" srcId="{C5B9FC14-CD4C-4CCB-B674-A4DEC6A5E44F}" destId="{7E4B1130-A66E-45CC-B865-8CCE1959764E}" srcOrd="4" destOrd="0" presId="urn:microsoft.com/office/officeart/2018/2/layout/IconVerticalSolidList"/>
    <dgm:cxn modelId="{96AAC533-1930-4F47-BB30-3E1EA516614C}" type="presParOf" srcId="{7E4B1130-A66E-45CC-B865-8CCE1959764E}" destId="{7A37A9B8-7901-4C7D-BFD1-435551D168A5}" srcOrd="0" destOrd="0" presId="urn:microsoft.com/office/officeart/2018/2/layout/IconVerticalSolidList"/>
    <dgm:cxn modelId="{BC059213-5FCC-4895-833A-0A862B7097ED}" type="presParOf" srcId="{7E4B1130-A66E-45CC-B865-8CCE1959764E}" destId="{76090A4B-9BC5-4798-A744-B1595CA5813D}" srcOrd="1" destOrd="0" presId="urn:microsoft.com/office/officeart/2018/2/layout/IconVerticalSolidList"/>
    <dgm:cxn modelId="{AF2FD57E-EF91-490F-9A9D-9AB435D022F4}" type="presParOf" srcId="{7E4B1130-A66E-45CC-B865-8CCE1959764E}" destId="{989E08DD-2C19-4A27-941E-D299B86350D3}" srcOrd="2" destOrd="0" presId="urn:microsoft.com/office/officeart/2018/2/layout/IconVerticalSolidList"/>
    <dgm:cxn modelId="{48B4CFBA-ABBF-415E-8A83-45AE6BC9FA77}" type="presParOf" srcId="{7E4B1130-A66E-45CC-B865-8CCE1959764E}" destId="{C13CDD11-149F-431C-8307-7BAAB1226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CAA56-466A-4B66-BD03-5A1D9D7FC1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5E966-83D8-4167-83D5-5528E7A1F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Tertiary Consumer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: An organism that eats secondary consumers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86AF027-E0A6-4746-A218-21F06AE08A87}" type="parTrans" cxnId="{54EB4573-494C-41A6-805E-980CDFD76C67}">
      <dgm:prSet/>
      <dgm:spPr/>
      <dgm:t>
        <a:bodyPr/>
        <a:lstStyle/>
        <a:p>
          <a:endParaRPr lang="en-US"/>
        </a:p>
      </dgm:t>
    </dgm:pt>
    <dgm:pt modelId="{54B95AEE-F64D-4262-9855-5EAD2C57EB11}" type="sibTrans" cxnId="{54EB4573-494C-41A6-805E-980CDFD76C67}">
      <dgm:prSet/>
      <dgm:spPr/>
      <dgm:t>
        <a:bodyPr/>
        <a:lstStyle/>
        <a:p>
          <a:endParaRPr lang="en-US"/>
        </a:p>
      </dgm:t>
    </dgm:pt>
    <dgm:pt modelId="{231EE4A1-2B77-4AA5-9AC2-80FD57231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Carnivore and a large bird of prey with distinctive tufts of feathers resembling horns</a:t>
          </a:r>
          <a:endParaRPr lang="en-US" i="0" dirty="0">
            <a:solidFill>
              <a:schemeClr val="accent1">
                <a:lumMod val="50000"/>
              </a:schemeClr>
            </a:solidFill>
          </a:endParaRPr>
        </a:p>
      </dgm:t>
    </dgm:pt>
    <dgm:pt modelId="{9AEB5CF1-6380-4DAB-A8C5-B6AD914CE472}" type="parTrans" cxnId="{4C088253-3CD5-42BF-87C5-75293D30EF55}">
      <dgm:prSet/>
      <dgm:spPr/>
      <dgm:t>
        <a:bodyPr/>
        <a:lstStyle/>
        <a:p>
          <a:endParaRPr lang="en-US"/>
        </a:p>
      </dgm:t>
    </dgm:pt>
    <dgm:pt modelId="{BDB48864-5C0E-4FB6-A725-BD9EBBF084A7}" type="sibTrans" cxnId="{4C088253-3CD5-42BF-87C5-75293D30EF55}">
      <dgm:prSet/>
      <dgm:spPr/>
      <dgm:t>
        <a:bodyPr/>
        <a:lstStyle/>
        <a:p>
          <a:endParaRPr lang="en-US"/>
        </a:p>
      </dgm:t>
    </dgm:pt>
    <dgm:pt modelId="{2D65A4F4-3D90-46ED-B807-6B06A182A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Exceptional night vision and silent flight making it an apex predator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11A47220-48F2-46FB-81F3-E370BC2BE809}" type="parTrans" cxnId="{EB9B83B2-4346-46CC-B11B-8A52BDF818F9}">
      <dgm:prSet/>
      <dgm:spPr/>
      <dgm:t>
        <a:bodyPr/>
        <a:lstStyle/>
        <a:p>
          <a:endParaRPr lang="en-US"/>
        </a:p>
      </dgm:t>
    </dgm:pt>
    <dgm:pt modelId="{849D6354-FCC0-4EAA-9126-236C88DD3812}" type="sibTrans" cxnId="{EB9B83B2-4346-46CC-B11B-8A52BDF818F9}">
      <dgm:prSet/>
      <dgm:spPr/>
      <dgm:t>
        <a:bodyPr/>
        <a:lstStyle/>
        <a:p>
          <a:endParaRPr lang="en-US"/>
        </a:p>
      </dgm:t>
    </dgm:pt>
    <dgm:pt modelId="{C5B9FC14-CD4C-4CCB-B674-A4DEC6A5E44F}" type="pres">
      <dgm:prSet presAssocID="{9BBCAA56-466A-4B66-BD03-5A1D9D7FC14A}" presName="root" presStyleCnt="0">
        <dgm:presLayoutVars>
          <dgm:dir/>
          <dgm:resizeHandles val="exact"/>
        </dgm:presLayoutVars>
      </dgm:prSet>
      <dgm:spPr/>
    </dgm:pt>
    <dgm:pt modelId="{1210A4B7-4194-4999-86C8-FEC71EC5F321}" type="pres">
      <dgm:prSet presAssocID="{12B5E966-83D8-4167-83D5-5528E7A1FA25}" presName="compNode" presStyleCnt="0"/>
      <dgm:spPr/>
    </dgm:pt>
    <dgm:pt modelId="{B898075D-B4AD-4BD9-93E9-6DEFD393DA2A}" type="pres">
      <dgm:prSet presAssocID="{12B5E966-83D8-4167-83D5-5528E7A1FA25}" presName="bgRect" presStyleLbl="bgShp" presStyleIdx="0" presStyleCnt="3" custLinFactNeighborX="-681" custLinFactNeighborY="-43"/>
      <dgm:spPr/>
    </dgm:pt>
    <dgm:pt modelId="{AFFDFB1B-60FE-4689-BE44-4CED87F8D368}" type="pres">
      <dgm:prSet presAssocID="{12B5E966-83D8-4167-83D5-5528E7A1FA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21C0AE-9143-43E7-9F0E-588FA9FFCB00}" type="pres">
      <dgm:prSet presAssocID="{12B5E966-83D8-4167-83D5-5528E7A1FA25}" presName="spaceRect" presStyleCnt="0"/>
      <dgm:spPr/>
    </dgm:pt>
    <dgm:pt modelId="{C89DDBE6-B31A-454A-B77A-00C0C7CF6BA4}" type="pres">
      <dgm:prSet presAssocID="{12B5E966-83D8-4167-83D5-5528E7A1FA25}" presName="parTx" presStyleLbl="revTx" presStyleIdx="0" presStyleCnt="3">
        <dgm:presLayoutVars>
          <dgm:chMax val="0"/>
          <dgm:chPref val="0"/>
        </dgm:presLayoutVars>
      </dgm:prSet>
      <dgm:spPr/>
    </dgm:pt>
    <dgm:pt modelId="{8451C9A7-7F42-48FF-A742-24973BB8EE75}" type="pres">
      <dgm:prSet presAssocID="{54B95AEE-F64D-4262-9855-5EAD2C57EB11}" presName="sibTrans" presStyleCnt="0"/>
      <dgm:spPr/>
    </dgm:pt>
    <dgm:pt modelId="{33B0AC1D-6A2F-47DC-B978-BD043BD8E56C}" type="pres">
      <dgm:prSet presAssocID="{231EE4A1-2B77-4AA5-9AC2-80FD57231B34}" presName="compNode" presStyleCnt="0"/>
      <dgm:spPr/>
    </dgm:pt>
    <dgm:pt modelId="{0A78CB00-908C-49CB-BE8F-AB2783DEDDDD}" type="pres">
      <dgm:prSet presAssocID="{231EE4A1-2B77-4AA5-9AC2-80FD57231B34}" presName="bgRect" presStyleLbl="bgShp" presStyleIdx="1" presStyleCnt="3"/>
      <dgm:spPr/>
    </dgm:pt>
    <dgm:pt modelId="{C1B8C333-2A83-4DA2-B44E-87EE08317CA2}" type="pres">
      <dgm:prSet presAssocID="{231EE4A1-2B77-4AA5-9AC2-80FD57231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3791E46-8F35-4D76-B922-44C261F9ABB5}" type="pres">
      <dgm:prSet presAssocID="{231EE4A1-2B77-4AA5-9AC2-80FD57231B34}" presName="spaceRect" presStyleCnt="0"/>
      <dgm:spPr/>
    </dgm:pt>
    <dgm:pt modelId="{40529F40-0364-49DA-964D-D72A96ED06FB}" type="pres">
      <dgm:prSet presAssocID="{231EE4A1-2B77-4AA5-9AC2-80FD57231B34}" presName="parTx" presStyleLbl="revTx" presStyleIdx="1" presStyleCnt="3">
        <dgm:presLayoutVars>
          <dgm:chMax val="0"/>
          <dgm:chPref val="0"/>
        </dgm:presLayoutVars>
      </dgm:prSet>
      <dgm:spPr/>
    </dgm:pt>
    <dgm:pt modelId="{5E10EB87-C073-4B25-8B56-C822728A708B}" type="pres">
      <dgm:prSet presAssocID="{BDB48864-5C0E-4FB6-A725-BD9EBBF084A7}" presName="sibTrans" presStyleCnt="0"/>
      <dgm:spPr/>
    </dgm:pt>
    <dgm:pt modelId="{7E4B1130-A66E-45CC-B865-8CCE1959764E}" type="pres">
      <dgm:prSet presAssocID="{2D65A4F4-3D90-46ED-B807-6B06A182AD87}" presName="compNode" presStyleCnt="0"/>
      <dgm:spPr/>
    </dgm:pt>
    <dgm:pt modelId="{7A37A9B8-7901-4C7D-BFD1-435551D168A5}" type="pres">
      <dgm:prSet presAssocID="{2D65A4F4-3D90-46ED-B807-6B06A182AD87}" presName="bgRect" presStyleLbl="bgShp" presStyleIdx="2" presStyleCnt="3"/>
      <dgm:spPr/>
    </dgm:pt>
    <dgm:pt modelId="{76090A4B-9BC5-4798-A744-B1595CA5813D}" type="pres">
      <dgm:prSet presAssocID="{2D65A4F4-3D90-46ED-B807-6B06A182AD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989E08DD-2C19-4A27-941E-D299B86350D3}" type="pres">
      <dgm:prSet presAssocID="{2D65A4F4-3D90-46ED-B807-6B06A182AD87}" presName="spaceRect" presStyleCnt="0"/>
      <dgm:spPr/>
    </dgm:pt>
    <dgm:pt modelId="{C13CDD11-149F-431C-8307-7BAAB1226410}" type="pres">
      <dgm:prSet presAssocID="{2D65A4F4-3D90-46ED-B807-6B06A182AD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B4573-494C-41A6-805E-980CDFD76C67}" srcId="{9BBCAA56-466A-4B66-BD03-5A1D9D7FC14A}" destId="{12B5E966-83D8-4167-83D5-5528E7A1FA25}" srcOrd="0" destOrd="0" parTransId="{386AF027-E0A6-4746-A218-21F06AE08A87}" sibTransId="{54B95AEE-F64D-4262-9855-5EAD2C57EB11}"/>
    <dgm:cxn modelId="{4C088253-3CD5-42BF-87C5-75293D30EF55}" srcId="{9BBCAA56-466A-4B66-BD03-5A1D9D7FC14A}" destId="{231EE4A1-2B77-4AA5-9AC2-80FD57231B34}" srcOrd="1" destOrd="0" parTransId="{9AEB5CF1-6380-4DAB-A8C5-B6AD914CE472}" sibTransId="{BDB48864-5C0E-4FB6-A725-BD9EBBF084A7}"/>
    <dgm:cxn modelId="{10248B9C-C4DC-494A-AA3C-D8179B5EAC3E}" type="presOf" srcId="{231EE4A1-2B77-4AA5-9AC2-80FD57231B34}" destId="{40529F40-0364-49DA-964D-D72A96ED06FB}" srcOrd="0" destOrd="0" presId="urn:microsoft.com/office/officeart/2018/2/layout/IconVerticalSolidList"/>
    <dgm:cxn modelId="{37F14BA5-6FB6-46EE-9392-A5C76E77DCA0}" type="presOf" srcId="{9BBCAA56-466A-4B66-BD03-5A1D9D7FC14A}" destId="{C5B9FC14-CD4C-4CCB-B674-A4DEC6A5E44F}" srcOrd="0" destOrd="0" presId="urn:microsoft.com/office/officeart/2018/2/layout/IconVerticalSolidList"/>
    <dgm:cxn modelId="{EB9B83B2-4346-46CC-B11B-8A52BDF818F9}" srcId="{9BBCAA56-466A-4B66-BD03-5A1D9D7FC14A}" destId="{2D65A4F4-3D90-46ED-B807-6B06A182AD87}" srcOrd="2" destOrd="0" parTransId="{11A47220-48F2-46FB-81F3-E370BC2BE809}" sibTransId="{849D6354-FCC0-4EAA-9126-236C88DD3812}"/>
    <dgm:cxn modelId="{C06D06B5-9E0E-4B6E-8E21-B9D703E57FAC}" type="presOf" srcId="{2D65A4F4-3D90-46ED-B807-6B06A182AD87}" destId="{C13CDD11-149F-431C-8307-7BAAB1226410}" srcOrd="0" destOrd="0" presId="urn:microsoft.com/office/officeart/2018/2/layout/IconVerticalSolidList"/>
    <dgm:cxn modelId="{EB2929F7-CD11-4E62-9C4F-BDAD509A81FF}" type="presOf" srcId="{12B5E966-83D8-4167-83D5-5528E7A1FA25}" destId="{C89DDBE6-B31A-454A-B77A-00C0C7CF6BA4}" srcOrd="0" destOrd="0" presId="urn:microsoft.com/office/officeart/2018/2/layout/IconVerticalSolidList"/>
    <dgm:cxn modelId="{4CC7FE3C-980F-48F0-B1E2-35E991226B86}" type="presParOf" srcId="{C5B9FC14-CD4C-4CCB-B674-A4DEC6A5E44F}" destId="{1210A4B7-4194-4999-86C8-FEC71EC5F321}" srcOrd="0" destOrd="0" presId="urn:microsoft.com/office/officeart/2018/2/layout/IconVerticalSolidList"/>
    <dgm:cxn modelId="{A0699A57-B96E-42FB-945B-91F0C51D9000}" type="presParOf" srcId="{1210A4B7-4194-4999-86C8-FEC71EC5F321}" destId="{B898075D-B4AD-4BD9-93E9-6DEFD393DA2A}" srcOrd="0" destOrd="0" presId="urn:microsoft.com/office/officeart/2018/2/layout/IconVerticalSolidList"/>
    <dgm:cxn modelId="{C7446BD4-69CD-4822-9082-6D2DDD514168}" type="presParOf" srcId="{1210A4B7-4194-4999-86C8-FEC71EC5F321}" destId="{AFFDFB1B-60FE-4689-BE44-4CED87F8D368}" srcOrd="1" destOrd="0" presId="urn:microsoft.com/office/officeart/2018/2/layout/IconVerticalSolidList"/>
    <dgm:cxn modelId="{C2CEBFDB-5119-458B-B878-83DE620B612E}" type="presParOf" srcId="{1210A4B7-4194-4999-86C8-FEC71EC5F321}" destId="{C221C0AE-9143-43E7-9F0E-588FA9FFCB00}" srcOrd="2" destOrd="0" presId="urn:microsoft.com/office/officeart/2018/2/layout/IconVerticalSolidList"/>
    <dgm:cxn modelId="{D01083DC-8696-4BF2-8571-7679E6F062CF}" type="presParOf" srcId="{1210A4B7-4194-4999-86C8-FEC71EC5F321}" destId="{C89DDBE6-B31A-454A-B77A-00C0C7CF6BA4}" srcOrd="3" destOrd="0" presId="urn:microsoft.com/office/officeart/2018/2/layout/IconVerticalSolidList"/>
    <dgm:cxn modelId="{520C38F0-AA8B-40A7-B12A-A613DE64EDBC}" type="presParOf" srcId="{C5B9FC14-CD4C-4CCB-B674-A4DEC6A5E44F}" destId="{8451C9A7-7F42-48FF-A742-24973BB8EE75}" srcOrd="1" destOrd="0" presId="urn:microsoft.com/office/officeart/2018/2/layout/IconVerticalSolidList"/>
    <dgm:cxn modelId="{D3E9550F-34FC-4819-8CFA-F0DAAAB18AFC}" type="presParOf" srcId="{C5B9FC14-CD4C-4CCB-B674-A4DEC6A5E44F}" destId="{33B0AC1D-6A2F-47DC-B978-BD043BD8E56C}" srcOrd="2" destOrd="0" presId="urn:microsoft.com/office/officeart/2018/2/layout/IconVerticalSolidList"/>
    <dgm:cxn modelId="{58C88C03-A765-4F5A-91B8-055D4CC5093F}" type="presParOf" srcId="{33B0AC1D-6A2F-47DC-B978-BD043BD8E56C}" destId="{0A78CB00-908C-49CB-BE8F-AB2783DEDDDD}" srcOrd="0" destOrd="0" presId="urn:microsoft.com/office/officeart/2018/2/layout/IconVerticalSolidList"/>
    <dgm:cxn modelId="{E9089B83-40C3-4E77-A12C-467B834E572E}" type="presParOf" srcId="{33B0AC1D-6A2F-47DC-B978-BD043BD8E56C}" destId="{C1B8C333-2A83-4DA2-B44E-87EE08317CA2}" srcOrd="1" destOrd="0" presId="urn:microsoft.com/office/officeart/2018/2/layout/IconVerticalSolidList"/>
    <dgm:cxn modelId="{6AAF9238-0131-4ED6-96DD-255CF7742B06}" type="presParOf" srcId="{33B0AC1D-6A2F-47DC-B978-BD043BD8E56C}" destId="{E3791E46-8F35-4D76-B922-44C261F9ABB5}" srcOrd="2" destOrd="0" presId="urn:microsoft.com/office/officeart/2018/2/layout/IconVerticalSolidList"/>
    <dgm:cxn modelId="{838CADF8-8C40-47BF-8BF5-43ED08058AE2}" type="presParOf" srcId="{33B0AC1D-6A2F-47DC-B978-BD043BD8E56C}" destId="{40529F40-0364-49DA-964D-D72A96ED06FB}" srcOrd="3" destOrd="0" presId="urn:microsoft.com/office/officeart/2018/2/layout/IconVerticalSolidList"/>
    <dgm:cxn modelId="{D40DCC7F-AF2C-47EA-BBB7-0AD93A7B3B9E}" type="presParOf" srcId="{C5B9FC14-CD4C-4CCB-B674-A4DEC6A5E44F}" destId="{5E10EB87-C073-4B25-8B56-C822728A708B}" srcOrd="3" destOrd="0" presId="urn:microsoft.com/office/officeart/2018/2/layout/IconVerticalSolidList"/>
    <dgm:cxn modelId="{830A7A37-5739-4B58-B183-D6D613EECAA9}" type="presParOf" srcId="{C5B9FC14-CD4C-4CCB-B674-A4DEC6A5E44F}" destId="{7E4B1130-A66E-45CC-B865-8CCE1959764E}" srcOrd="4" destOrd="0" presId="urn:microsoft.com/office/officeart/2018/2/layout/IconVerticalSolidList"/>
    <dgm:cxn modelId="{96AAC533-1930-4F47-BB30-3E1EA516614C}" type="presParOf" srcId="{7E4B1130-A66E-45CC-B865-8CCE1959764E}" destId="{7A37A9B8-7901-4C7D-BFD1-435551D168A5}" srcOrd="0" destOrd="0" presId="urn:microsoft.com/office/officeart/2018/2/layout/IconVerticalSolidList"/>
    <dgm:cxn modelId="{BC059213-5FCC-4895-833A-0A862B7097ED}" type="presParOf" srcId="{7E4B1130-A66E-45CC-B865-8CCE1959764E}" destId="{76090A4B-9BC5-4798-A744-B1595CA5813D}" srcOrd="1" destOrd="0" presId="urn:microsoft.com/office/officeart/2018/2/layout/IconVerticalSolidList"/>
    <dgm:cxn modelId="{AF2FD57E-EF91-490F-9A9D-9AB435D022F4}" type="presParOf" srcId="{7E4B1130-A66E-45CC-B865-8CCE1959764E}" destId="{989E08DD-2C19-4A27-941E-D299B86350D3}" srcOrd="2" destOrd="0" presId="urn:microsoft.com/office/officeart/2018/2/layout/IconVerticalSolidList"/>
    <dgm:cxn modelId="{48B4CFBA-ABBF-415E-8A83-45AE6BC9FA77}" type="presParOf" srcId="{7E4B1130-A66E-45CC-B865-8CCE1959764E}" destId="{C13CDD11-149F-431C-8307-7BAAB1226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BCAA56-466A-4B66-BD03-5A1D9D7FC1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5E966-83D8-4167-83D5-5528E7A1F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Decomposer: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Organisms that break down dead material, returning nutrients to the ecosystem</a:t>
          </a:r>
          <a:endParaRPr lang="en-US" i="0" dirty="0">
            <a:solidFill>
              <a:schemeClr val="accent1">
                <a:lumMod val="50000"/>
              </a:schemeClr>
            </a:solidFill>
          </a:endParaRPr>
        </a:p>
      </dgm:t>
    </dgm:pt>
    <dgm:pt modelId="{386AF027-E0A6-4746-A218-21F06AE08A87}" type="parTrans" cxnId="{54EB4573-494C-41A6-805E-980CDFD76C67}">
      <dgm:prSet/>
      <dgm:spPr/>
      <dgm:t>
        <a:bodyPr/>
        <a:lstStyle/>
        <a:p>
          <a:endParaRPr lang="en-US"/>
        </a:p>
      </dgm:t>
    </dgm:pt>
    <dgm:pt modelId="{54B95AEE-F64D-4262-9855-5EAD2C57EB11}" type="sibTrans" cxnId="{54EB4573-494C-41A6-805E-980CDFD76C67}">
      <dgm:prSet/>
      <dgm:spPr/>
      <dgm:t>
        <a:bodyPr/>
        <a:lstStyle/>
        <a:p>
          <a:endParaRPr lang="en-US"/>
        </a:p>
      </dgm:t>
    </dgm:pt>
    <dgm:pt modelId="{231EE4A1-2B77-4AA5-9AC2-80FD57231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Fungi include organisms like mushrooms that decompose organic matter</a:t>
          </a:r>
          <a:endParaRPr lang="en-US" i="0" dirty="0">
            <a:solidFill>
              <a:schemeClr val="accent1">
                <a:lumMod val="50000"/>
              </a:schemeClr>
            </a:solidFill>
          </a:endParaRPr>
        </a:p>
      </dgm:t>
    </dgm:pt>
    <dgm:pt modelId="{9AEB5CF1-6380-4DAB-A8C5-B6AD914CE472}" type="parTrans" cxnId="{4C088253-3CD5-42BF-87C5-75293D30EF55}">
      <dgm:prSet/>
      <dgm:spPr/>
      <dgm:t>
        <a:bodyPr/>
        <a:lstStyle/>
        <a:p>
          <a:endParaRPr lang="en-US"/>
        </a:p>
      </dgm:t>
    </dgm:pt>
    <dgm:pt modelId="{BDB48864-5C0E-4FB6-A725-BD9EBBF084A7}" type="sibTrans" cxnId="{4C088253-3CD5-42BF-87C5-75293D30EF55}">
      <dgm:prSet/>
      <dgm:spPr/>
      <dgm:t>
        <a:bodyPr/>
        <a:lstStyle/>
        <a:p>
          <a:endParaRPr lang="en-US"/>
        </a:p>
      </dgm:t>
    </dgm:pt>
    <dgm:pt modelId="{2D65A4F4-3D90-46ED-B807-6B06A182A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 Produce enzymes that break down complex organic compounds into simpler substances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11A47220-48F2-46FB-81F3-E370BC2BE809}" type="parTrans" cxnId="{EB9B83B2-4346-46CC-B11B-8A52BDF818F9}">
      <dgm:prSet/>
      <dgm:spPr/>
      <dgm:t>
        <a:bodyPr/>
        <a:lstStyle/>
        <a:p>
          <a:endParaRPr lang="en-US"/>
        </a:p>
      </dgm:t>
    </dgm:pt>
    <dgm:pt modelId="{849D6354-FCC0-4EAA-9126-236C88DD3812}" type="sibTrans" cxnId="{EB9B83B2-4346-46CC-B11B-8A52BDF818F9}">
      <dgm:prSet/>
      <dgm:spPr/>
      <dgm:t>
        <a:bodyPr/>
        <a:lstStyle/>
        <a:p>
          <a:endParaRPr lang="en-US"/>
        </a:p>
      </dgm:t>
    </dgm:pt>
    <dgm:pt modelId="{C5B9FC14-CD4C-4CCB-B674-A4DEC6A5E44F}" type="pres">
      <dgm:prSet presAssocID="{9BBCAA56-466A-4B66-BD03-5A1D9D7FC14A}" presName="root" presStyleCnt="0">
        <dgm:presLayoutVars>
          <dgm:dir/>
          <dgm:resizeHandles val="exact"/>
        </dgm:presLayoutVars>
      </dgm:prSet>
      <dgm:spPr/>
    </dgm:pt>
    <dgm:pt modelId="{1210A4B7-4194-4999-86C8-FEC71EC5F321}" type="pres">
      <dgm:prSet presAssocID="{12B5E966-83D8-4167-83D5-5528E7A1FA25}" presName="compNode" presStyleCnt="0"/>
      <dgm:spPr/>
    </dgm:pt>
    <dgm:pt modelId="{B898075D-B4AD-4BD9-93E9-6DEFD393DA2A}" type="pres">
      <dgm:prSet presAssocID="{12B5E966-83D8-4167-83D5-5528E7A1FA25}" presName="bgRect" presStyleLbl="bgShp" presStyleIdx="0" presStyleCnt="3" custLinFactNeighborX="-681" custLinFactNeighborY="-43"/>
      <dgm:spPr/>
    </dgm:pt>
    <dgm:pt modelId="{AFFDFB1B-60FE-4689-BE44-4CED87F8D368}" type="pres">
      <dgm:prSet presAssocID="{12B5E966-83D8-4167-83D5-5528E7A1FA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21C0AE-9143-43E7-9F0E-588FA9FFCB00}" type="pres">
      <dgm:prSet presAssocID="{12B5E966-83D8-4167-83D5-5528E7A1FA25}" presName="spaceRect" presStyleCnt="0"/>
      <dgm:spPr/>
    </dgm:pt>
    <dgm:pt modelId="{C89DDBE6-B31A-454A-B77A-00C0C7CF6BA4}" type="pres">
      <dgm:prSet presAssocID="{12B5E966-83D8-4167-83D5-5528E7A1FA25}" presName="parTx" presStyleLbl="revTx" presStyleIdx="0" presStyleCnt="3">
        <dgm:presLayoutVars>
          <dgm:chMax val="0"/>
          <dgm:chPref val="0"/>
        </dgm:presLayoutVars>
      </dgm:prSet>
      <dgm:spPr/>
    </dgm:pt>
    <dgm:pt modelId="{8451C9A7-7F42-48FF-A742-24973BB8EE75}" type="pres">
      <dgm:prSet presAssocID="{54B95AEE-F64D-4262-9855-5EAD2C57EB11}" presName="sibTrans" presStyleCnt="0"/>
      <dgm:spPr/>
    </dgm:pt>
    <dgm:pt modelId="{33B0AC1D-6A2F-47DC-B978-BD043BD8E56C}" type="pres">
      <dgm:prSet presAssocID="{231EE4A1-2B77-4AA5-9AC2-80FD57231B34}" presName="compNode" presStyleCnt="0"/>
      <dgm:spPr/>
    </dgm:pt>
    <dgm:pt modelId="{0A78CB00-908C-49CB-BE8F-AB2783DEDDDD}" type="pres">
      <dgm:prSet presAssocID="{231EE4A1-2B77-4AA5-9AC2-80FD57231B34}" presName="bgRect" presStyleLbl="bgShp" presStyleIdx="1" presStyleCnt="3"/>
      <dgm:spPr/>
    </dgm:pt>
    <dgm:pt modelId="{C1B8C333-2A83-4DA2-B44E-87EE08317CA2}" type="pres">
      <dgm:prSet presAssocID="{231EE4A1-2B77-4AA5-9AC2-80FD57231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3791E46-8F35-4D76-B922-44C261F9ABB5}" type="pres">
      <dgm:prSet presAssocID="{231EE4A1-2B77-4AA5-9AC2-80FD57231B34}" presName="spaceRect" presStyleCnt="0"/>
      <dgm:spPr/>
    </dgm:pt>
    <dgm:pt modelId="{40529F40-0364-49DA-964D-D72A96ED06FB}" type="pres">
      <dgm:prSet presAssocID="{231EE4A1-2B77-4AA5-9AC2-80FD57231B34}" presName="parTx" presStyleLbl="revTx" presStyleIdx="1" presStyleCnt="3">
        <dgm:presLayoutVars>
          <dgm:chMax val="0"/>
          <dgm:chPref val="0"/>
        </dgm:presLayoutVars>
      </dgm:prSet>
      <dgm:spPr/>
    </dgm:pt>
    <dgm:pt modelId="{5E10EB87-C073-4B25-8B56-C822728A708B}" type="pres">
      <dgm:prSet presAssocID="{BDB48864-5C0E-4FB6-A725-BD9EBBF084A7}" presName="sibTrans" presStyleCnt="0"/>
      <dgm:spPr/>
    </dgm:pt>
    <dgm:pt modelId="{7E4B1130-A66E-45CC-B865-8CCE1959764E}" type="pres">
      <dgm:prSet presAssocID="{2D65A4F4-3D90-46ED-B807-6B06A182AD87}" presName="compNode" presStyleCnt="0"/>
      <dgm:spPr/>
    </dgm:pt>
    <dgm:pt modelId="{7A37A9B8-7901-4C7D-BFD1-435551D168A5}" type="pres">
      <dgm:prSet presAssocID="{2D65A4F4-3D90-46ED-B807-6B06A182AD87}" presName="bgRect" presStyleLbl="bgShp" presStyleIdx="2" presStyleCnt="3"/>
      <dgm:spPr/>
    </dgm:pt>
    <dgm:pt modelId="{76090A4B-9BC5-4798-A744-B1595CA5813D}" type="pres">
      <dgm:prSet presAssocID="{2D65A4F4-3D90-46ED-B807-6B06A182AD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989E08DD-2C19-4A27-941E-D299B86350D3}" type="pres">
      <dgm:prSet presAssocID="{2D65A4F4-3D90-46ED-B807-6B06A182AD87}" presName="spaceRect" presStyleCnt="0"/>
      <dgm:spPr/>
    </dgm:pt>
    <dgm:pt modelId="{C13CDD11-149F-431C-8307-7BAAB1226410}" type="pres">
      <dgm:prSet presAssocID="{2D65A4F4-3D90-46ED-B807-6B06A182AD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B4573-494C-41A6-805E-980CDFD76C67}" srcId="{9BBCAA56-466A-4B66-BD03-5A1D9D7FC14A}" destId="{12B5E966-83D8-4167-83D5-5528E7A1FA25}" srcOrd="0" destOrd="0" parTransId="{386AF027-E0A6-4746-A218-21F06AE08A87}" sibTransId="{54B95AEE-F64D-4262-9855-5EAD2C57EB11}"/>
    <dgm:cxn modelId="{4C088253-3CD5-42BF-87C5-75293D30EF55}" srcId="{9BBCAA56-466A-4B66-BD03-5A1D9D7FC14A}" destId="{231EE4A1-2B77-4AA5-9AC2-80FD57231B34}" srcOrd="1" destOrd="0" parTransId="{9AEB5CF1-6380-4DAB-A8C5-B6AD914CE472}" sibTransId="{BDB48864-5C0E-4FB6-A725-BD9EBBF084A7}"/>
    <dgm:cxn modelId="{10248B9C-C4DC-494A-AA3C-D8179B5EAC3E}" type="presOf" srcId="{231EE4A1-2B77-4AA5-9AC2-80FD57231B34}" destId="{40529F40-0364-49DA-964D-D72A96ED06FB}" srcOrd="0" destOrd="0" presId="urn:microsoft.com/office/officeart/2018/2/layout/IconVerticalSolidList"/>
    <dgm:cxn modelId="{37F14BA5-6FB6-46EE-9392-A5C76E77DCA0}" type="presOf" srcId="{9BBCAA56-466A-4B66-BD03-5A1D9D7FC14A}" destId="{C5B9FC14-CD4C-4CCB-B674-A4DEC6A5E44F}" srcOrd="0" destOrd="0" presId="urn:microsoft.com/office/officeart/2018/2/layout/IconVerticalSolidList"/>
    <dgm:cxn modelId="{EB9B83B2-4346-46CC-B11B-8A52BDF818F9}" srcId="{9BBCAA56-466A-4B66-BD03-5A1D9D7FC14A}" destId="{2D65A4F4-3D90-46ED-B807-6B06A182AD87}" srcOrd="2" destOrd="0" parTransId="{11A47220-48F2-46FB-81F3-E370BC2BE809}" sibTransId="{849D6354-FCC0-4EAA-9126-236C88DD3812}"/>
    <dgm:cxn modelId="{C06D06B5-9E0E-4B6E-8E21-B9D703E57FAC}" type="presOf" srcId="{2D65A4F4-3D90-46ED-B807-6B06A182AD87}" destId="{C13CDD11-149F-431C-8307-7BAAB1226410}" srcOrd="0" destOrd="0" presId="urn:microsoft.com/office/officeart/2018/2/layout/IconVerticalSolidList"/>
    <dgm:cxn modelId="{EB2929F7-CD11-4E62-9C4F-BDAD509A81FF}" type="presOf" srcId="{12B5E966-83D8-4167-83D5-5528E7A1FA25}" destId="{C89DDBE6-B31A-454A-B77A-00C0C7CF6BA4}" srcOrd="0" destOrd="0" presId="urn:microsoft.com/office/officeart/2018/2/layout/IconVerticalSolidList"/>
    <dgm:cxn modelId="{4CC7FE3C-980F-48F0-B1E2-35E991226B86}" type="presParOf" srcId="{C5B9FC14-CD4C-4CCB-B674-A4DEC6A5E44F}" destId="{1210A4B7-4194-4999-86C8-FEC71EC5F321}" srcOrd="0" destOrd="0" presId="urn:microsoft.com/office/officeart/2018/2/layout/IconVerticalSolidList"/>
    <dgm:cxn modelId="{A0699A57-B96E-42FB-945B-91F0C51D9000}" type="presParOf" srcId="{1210A4B7-4194-4999-86C8-FEC71EC5F321}" destId="{B898075D-B4AD-4BD9-93E9-6DEFD393DA2A}" srcOrd="0" destOrd="0" presId="urn:microsoft.com/office/officeart/2018/2/layout/IconVerticalSolidList"/>
    <dgm:cxn modelId="{C7446BD4-69CD-4822-9082-6D2DDD514168}" type="presParOf" srcId="{1210A4B7-4194-4999-86C8-FEC71EC5F321}" destId="{AFFDFB1B-60FE-4689-BE44-4CED87F8D368}" srcOrd="1" destOrd="0" presId="urn:microsoft.com/office/officeart/2018/2/layout/IconVerticalSolidList"/>
    <dgm:cxn modelId="{C2CEBFDB-5119-458B-B878-83DE620B612E}" type="presParOf" srcId="{1210A4B7-4194-4999-86C8-FEC71EC5F321}" destId="{C221C0AE-9143-43E7-9F0E-588FA9FFCB00}" srcOrd="2" destOrd="0" presId="urn:microsoft.com/office/officeart/2018/2/layout/IconVerticalSolidList"/>
    <dgm:cxn modelId="{D01083DC-8696-4BF2-8571-7679E6F062CF}" type="presParOf" srcId="{1210A4B7-4194-4999-86C8-FEC71EC5F321}" destId="{C89DDBE6-B31A-454A-B77A-00C0C7CF6BA4}" srcOrd="3" destOrd="0" presId="urn:microsoft.com/office/officeart/2018/2/layout/IconVerticalSolidList"/>
    <dgm:cxn modelId="{520C38F0-AA8B-40A7-B12A-A613DE64EDBC}" type="presParOf" srcId="{C5B9FC14-CD4C-4CCB-B674-A4DEC6A5E44F}" destId="{8451C9A7-7F42-48FF-A742-24973BB8EE75}" srcOrd="1" destOrd="0" presId="urn:microsoft.com/office/officeart/2018/2/layout/IconVerticalSolidList"/>
    <dgm:cxn modelId="{D3E9550F-34FC-4819-8CFA-F0DAAAB18AFC}" type="presParOf" srcId="{C5B9FC14-CD4C-4CCB-B674-A4DEC6A5E44F}" destId="{33B0AC1D-6A2F-47DC-B978-BD043BD8E56C}" srcOrd="2" destOrd="0" presId="urn:microsoft.com/office/officeart/2018/2/layout/IconVerticalSolidList"/>
    <dgm:cxn modelId="{58C88C03-A765-4F5A-91B8-055D4CC5093F}" type="presParOf" srcId="{33B0AC1D-6A2F-47DC-B978-BD043BD8E56C}" destId="{0A78CB00-908C-49CB-BE8F-AB2783DEDDDD}" srcOrd="0" destOrd="0" presId="urn:microsoft.com/office/officeart/2018/2/layout/IconVerticalSolidList"/>
    <dgm:cxn modelId="{E9089B83-40C3-4E77-A12C-467B834E572E}" type="presParOf" srcId="{33B0AC1D-6A2F-47DC-B978-BD043BD8E56C}" destId="{C1B8C333-2A83-4DA2-B44E-87EE08317CA2}" srcOrd="1" destOrd="0" presId="urn:microsoft.com/office/officeart/2018/2/layout/IconVerticalSolidList"/>
    <dgm:cxn modelId="{6AAF9238-0131-4ED6-96DD-255CF7742B06}" type="presParOf" srcId="{33B0AC1D-6A2F-47DC-B978-BD043BD8E56C}" destId="{E3791E46-8F35-4D76-B922-44C261F9ABB5}" srcOrd="2" destOrd="0" presId="urn:microsoft.com/office/officeart/2018/2/layout/IconVerticalSolidList"/>
    <dgm:cxn modelId="{838CADF8-8C40-47BF-8BF5-43ED08058AE2}" type="presParOf" srcId="{33B0AC1D-6A2F-47DC-B978-BD043BD8E56C}" destId="{40529F40-0364-49DA-964D-D72A96ED06FB}" srcOrd="3" destOrd="0" presId="urn:microsoft.com/office/officeart/2018/2/layout/IconVerticalSolidList"/>
    <dgm:cxn modelId="{D40DCC7F-AF2C-47EA-BBB7-0AD93A7B3B9E}" type="presParOf" srcId="{C5B9FC14-CD4C-4CCB-B674-A4DEC6A5E44F}" destId="{5E10EB87-C073-4B25-8B56-C822728A708B}" srcOrd="3" destOrd="0" presId="urn:microsoft.com/office/officeart/2018/2/layout/IconVerticalSolidList"/>
    <dgm:cxn modelId="{830A7A37-5739-4B58-B183-D6D613EECAA9}" type="presParOf" srcId="{C5B9FC14-CD4C-4CCB-B674-A4DEC6A5E44F}" destId="{7E4B1130-A66E-45CC-B865-8CCE1959764E}" srcOrd="4" destOrd="0" presId="urn:microsoft.com/office/officeart/2018/2/layout/IconVerticalSolidList"/>
    <dgm:cxn modelId="{96AAC533-1930-4F47-BB30-3E1EA516614C}" type="presParOf" srcId="{7E4B1130-A66E-45CC-B865-8CCE1959764E}" destId="{7A37A9B8-7901-4C7D-BFD1-435551D168A5}" srcOrd="0" destOrd="0" presId="urn:microsoft.com/office/officeart/2018/2/layout/IconVerticalSolidList"/>
    <dgm:cxn modelId="{BC059213-5FCC-4895-833A-0A862B7097ED}" type="presParOf" srcId="{7E4B1130-A66E-45CC-B865-8CCE1959764E}" destId="{76090A4B-9BC5-4798-A744-B1595CA5813D}" srcOrd="1" destOrd="0" presId="urn:microsoft.com/office/officeart/2018/2/layout/IconVerticalSolidList"/>
    <dgm:cxn modelId="{AF2FD57E-EF91-490F-9A9D-9AB435D022F4}" type="presParOf" srcId="{7E4B1130-A66E-45CC-B865-8CCE1959764E}" destId="{989E08DD-2C19-4A27-941E-D299B86350D3}" srcOrd="2" destOrd="0" presId="urn:microsoft.com/office/officeart/2018/2/layout/IconVerticalSolidList"/>
    <dgm:cxn modelId="{48B4CFBA-ABBF-415E-8A83-45AE6BC9FA77}" type="presParOf" srcId="{7E4B1130-A66E-45CC-B865-8CCE1959764E}" destId="{C13CDD11-149F-431C-8307-7BAAB1226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BCAA56-466A-4B66-BD03-5A1D9D7FC1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5E966-83D8-4167-83D5-5528E7A1F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Detritivore: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Organisms that consume decomposing organic material.</a:t>
          </a:r>
        </a:p>
      </dgm:t>
    </dgm:pt>
    <dgm:pt modelId="{386AF027-E0A6-4746-A218-21F06AE08A87}" type="parTrans" cxnId="{54EB4573-494C-41A6-805E-980CDFD76C67}">
      <dgm:prSet/>
      <dgm:spPr/>
      <dgm:t>
        <a:bodyPr/>
        <a:lstStyle/>
        <a:p>
          <a:endParaRPr lang="en-US"/>
        </a:p>
      </dgm:t>
    </dgm:pt>
    <dgm:pt modelId="{54B95AEE-F64D-4262-9855-5EAD2C57EB11}" type="sibTrans" cxnId="{54EB4573-494C-41A6-805E-980CDFD76C67}">
      <dgm:prSet/>
      <dgm:spPr/>
      <dgm:t>
        <a:bodyPr/>
        <a:lstStyle/>
        <a:p>
          <a:endParaRPr lang="en-US"/>
        </a:p>
      </dgm:t>
    </dgm:pt>
    <dgm:pt modelId="{231EE4A1-2B77-4AA5-9AC2-80FD57231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Earthworms are long, tubular, segmented creatures that live in soil</a:t>
          </a:r>
          <a:endParaRPr lang="en-US" i="0" dirty="0">
            <a:solidFill>
              <a:schemeClr val="accent1">
                <a:lumMod val="50000"/>
              </a:schemeClr>
            </a:solidFill>
          </a:endParaRPr>
        </a:p>
      </dgm:t>
    </dgm:pt>
    <dgm:pt modelId="{9AEB5CF1-6380-4DAB-A8C5-B6AD914CE472}" type="parTrans" cxnId="{4C088253-3CD5-42BF-87C5-75293D30EF55}">
      <dgm:prSet/>
      <dgm:spPr/>
      <dgm:t>
        <a:bodyPr/>
        <a:lstStyle/>
        <a:p>
          <a:endParaRPr lang="en-US"/>
        </a:p>
      </dgm:t>
    </dgm:pt>
    <dgm:pt modelId="{BDB48864-5C0E-4FB6-A725-BD9EBBF084A7}" type="sibTrans" cxnId="{4C088253-3CD5-42BF-87C5-75293D30EF55}">
      <dgm:prSet/>
      <dgm:spPr/>
      <dgm:t>
        <a:bodyPr/>
        <a:lstStyle/>
        <a:p>
          <a:endParaRPr lang="en-US"/>
        </a:p>
      </dgm:t>
    </dgm:pt>
    <dgm:pt modelId="{2D65A4F4-3D90-46ED-B807-6B06A182A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b="1" i="0" dirty="0">
              <a:solidFill>
                <a:schemeClr val="accent1">
                  <a:lumMod val="50000"/>
                </a:schemeClr>
              </a:solidFill>
            </a:rPr>
            <a:t>a digestive system specially adapted to break down organic matter in soil</a:t>
          </a:r>
          <a:endParaRPr lang="en-US" i="0" dirty="0">
            <a:solidFill>
              <a:schemeClr val="accent1">
                <a:lumMod val="50000"/>
              </a:schemeClr>
            </a:solidFill>
          </a:endParaRPr>
        </a:p>
      </dgm:t>
    </dgm:pt>
    <dgm:pt modelId="{11A47220-48F2-46FB-81F3-E370BC2BE809}" type="parTrans" cxnId="{EB9B83B2-4346-46CC-B11B-8A52BDF818F9}">
      <dgm:prSet/>
      <dgm:spPr/>
      <dgm:t>
        <a:bodyPr/>
        <a:lstStyle/>
        <a:p>
          <a:endParaRPr lang="en-US"/>
        </a:p>
      </dgm:t>
    </dgm:pt>
    <dgm:pt modelId="{849D6354-FCC0-4EAA-9126-236C88DD3812}" type="sibTrans" cxnId="{EB9B83B2-4346-46CC-B11B-8A52BDF818F9}">
      <dgm:prSet/>
      <dgm:spPr/>
      <dgm:t>
        <a:bodyPr/>
        <a:lstStyle/>
        <a:p>
          <a:endParaRPr lang="en-US"/>
        </a:p>
      </dgm:t>
    </dgm:pt>
    <dgm:pt modelId="{C5B9FC14-CD4C-4CCB-B674-A4DEC6A5E44F}" type="pres">
      <dgm:prSet presAssocID="{9BBCAA56-466A-4B66-BD03-5A1D9D7FC14A}" presName="root" presStyleCnt="0">
        <dgm:presLayoutVars>
          <dgm:dir/>
          <dgm:resizeHandles val="exact"/>
        </dgm:presLayoutVars>
      </dgm:prSet>
      <dgm:spPr/>
    </dgm:pt>
    <dgm:pt modelId="{1210A4B7-4194-4999-86C8-FEC71EC5F321}" type="pres">
      <dgm:prSet presAssocID="{12B5E966-83D8-4167-83D5-5528E7A1FA25}" presName="compNode" presStyleCnt="0"/>
      <dgm:spPr/>
    </dgm:pt>
    <dgm:pt modelId="{B898075D-B4AD-4BD9-93E9-6DEFD393DA2A}" type="pres">
      <dgm:prSet presAssocID="{12B5E966-83D8-4167-83D5-5528E7A1FA25}" presName="bgRect" presStyleLbl="bgShp" presStyleIdx="0" presStyleCnt="3" custLinFactNeighborX="-681" custLinFactNeighborY="-43"/>
      <dgm:spPr/>
    </dgm:pt>
    <dgm:pt modelId="{AFFDFB1B-60FE-4689-BE44-4CED87F8D368}" type="pres">
      <dgm:prSet presAssocID="{12B5E966-83D8-4167-83D5-5528E7A1FA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21C0AE-9143-43E7-9F0E-588FA9FFCB00}" type="pres">
      <dgm:prSet presAssocID="{12B5E966-83D8-4167-83D5-5528E7A1FA25}" presName="spaceRect" presStyleCnt="0"/>
      <dgm:spPr/>
    </dgm:pt>
    <dgm:pt modelId="{C89DDBE6-B31A-454A-B77A-00C0C7CF6BA4}" type="pres">
      <dgm:prSet presAssocID="{12B5E966-83D8-4167-83D5-5528E7A1FA25}" presName="parTx" presStyleLbl="revTx" presStyleIdx="0" presStyleCnt="3">
        <dgm:presLayoutVars>
          <dgm:chMax val="0"/>
          <dgm:chPref val="0"/>
        </dgm:presLayoutVars>
      </dgm:prSet>
      <dgm:spPr/>
    </dgm:pt>
    <dgm:pt modelId="{8451C9A7-7F42-48FF-A742-24973BB8EE75}" type="pres">
      <dgm:prSet presAssocID="{54B95AEE-F64D-4262-9855-5EAD2C57EB11}" presName="sibTrans" presStyleCnt="0"/>
      <dgm:spPr/>
    </dgm:pt>
    <dgm:pt modelId="{33B0AC1D-6A2F-47DC-B978-BD043BD8E56C}" type="pres">
      <dgm:prSet presAssocID="{231EE4A1-2B77-4AA5-9AC2-80FD57231B34}" presName="compNode" presStyleCnt="0"/>
      <dgm:spPr/>
    </dgm:pt>
    <dgm:pt modelId="{0A78CB00-908C-49CB-BE8F-AB2783DEDDDD}" type="pres">
      <dgm:prSet presAssocID="{231EE4A1-2B77-4AA5-9AC2-80FD57231B34}" presName="bgRect" presStyleLbl="bgShp" presStyleIdx="1" presStyleCnt="3"/>
      <dgm:spPr/>
    </dgm:pt>
    <dgm:pt modelId="{C1B8C333-2A83-4DA2-B44E-87EE08317CA2}" type="pres">
      <dgm:prSet presAssocID="{231EE4A1-2B77-4AA5-9AC2-80FD57231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3791E46-8F35-4D76-B922-44C261F9ABB5}" type="pres">
      <dgm:prSet presAssocID="{231EE4A1-2B77-4AA5-9AC2-80FD57231B34}" presName="spaceRect" presStyleCnt="0"/>
      <dgm:spPr/>
    </dgm:pt>
    <dgm:pt modelId="{40529F40-0364-49DA-964D-D72A96ED06FB}" type="pres">
      <dgm:prSet presAssocID="{231EE4A1-2B77-4AA5-9AC2-80FD57231B34}" presName="parTx" presStyleLbl="revTx" presStyleIdx="1" presStyleCnt="3">
        <dgm:presLayoutVars>
          <dgm:chMax val="0"/>
          <dgm:chPref val="0"/>
        </dgm:presLayoutVars>
      </dgm:prSet>
      <dgm:spPr/>
    </dgm:pt>
    <dgm:pt modelId="{5E10EB87-C073-4B25-8B56-C822728A708B}" type="pres">
      <dgm:prSet presAssocID="{BDB48864-5C0E-4FB6-A725-BD9EBBF084A7}" presName="sibTrans" presStyleCnt="0"/>
      <dgm:spPr/>
    </dgm:pt>
    <dgm:pt modelId="{7E4B1130-A66E-45CC-B865-8CCE1959764E}" type="pres">
      <dgm:prSet presAssocID="{2D65A4F4-3D90-46ED-B807-6B06A182AD87}" presName="compNode" presStyleCnt="0"/>
      <dgm:spPr/>
    </dgm:pt>
    <dgm:pt modelId="{7A37A9B8-7901-4C7D-BFD1-435551D168A5}" type="pres">
      <dgm:prSet presAssocID="{2D65A4F4-3D90-46ED-B807-6B06A182AD87}" presName="bgRect" presStyleLbl="bgShp" presStyleIdx="2" presStyleCnt="3"/>
      <dgm:spPr/>
    </dgm:pt>
    <dgm:pt modelId="{76090A4B-9BC5-4798-A744-B1595CA5813D}" type="pres">
      <dgm:prSet presAssocID="{2D65A4F4-3D90-46ED-B807-6B06A182AD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989E08DD-2C19-4A27-941E-D299B86350D3}" type="pres">
      <dgm:prSet presAssocID="{2D65A4F4-3D90-46ED-B807-6B06A182AD87}" presName="spaceRect" presStyleCnt="0"/>
      <dgm:spPr/>
    </dgm:pt>
    <dgm:pt modelId="{C13CDD11-149F-431C-8307-7BAAB1226410}" type="pres">
      <dgm:prSet presAssocID="{2D65A4F4-3D90-46ED-B807-6B06A182AD8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B4573-494C-41A6-805E-980CDFD76C67}" srcId="{9BBCAA56-466A-4B66-BD03-5A1D9D7FC14A}" destId="{12B5E966-83D8-4167-83D5-5528E7A1FA25}" srcOrd="0" destOrd="0" parTransId="{386AF027-E0A6-4746-A218-21F06AE08A87}" sibTransId="{54B95AEE-F64D-4262-9855-5EAD2C57EB11}"/>
    <dgm:cxn modelId="{4C088253-3CD5-42BF-87C5-75293D30EF55}" srcId="{9BBCAA56-466A-4B66-BD03-5A1D9D7FC14A}" destId="{231EE4A1-2B77-4AA5-9AC2-80FD57231B34}" srcOrd="1" destOrd="0" parTransId="{9AEB5CF1-6380-4DAB-A8C5-B6AD914CE472}" sibTransId="{BDB48864-5C0E-4FB6-A725-BD9EBBF084A7}"/>
    <dgm:cxn modelId="{10248B9C-C4DC-494A-AA3C-D8179B5EAC3E}" type="presOf" srcId="{231EE4A1-2B77-4AA5-9AC2-80FD57231B34}" destId="{40529F40-0364-49DA-964D-D72A96ED06FB}" srcOrd="0" destOrd="0" presId="urn:microsoft.com/office/officeart/2018/2/layout/IconVerticalSolidList"/>
    <dgm:cxn modelId="{37F14BA5-6FB6-46EE-9392-A5C76E77DCA0}" type="presOf" srcId="{9BBCAA56-466A-4B66-BD03-5A1D9D7FC14A}" destId="{C5B9FC14-CD4C-4CCB-B674-A4DEC6A5E44F}" srcOrd="0" destOrd="0" presId="urn:microsoft.com/office/officeart/2018/2/layout/IconVerticalSolidList"/>
    <dgm:cxn modelId="{EB9B83B2-4346-46CC-B11B-8A52BDF818F9}" srcId="{9BBCAA56-466A-4B66-BD03-5A1D9D7FC14A}" destId="{2D65A4F4-3D90-46ED-B807-6B06A182AD87}" srcOrd="2" destOrd="0" parTransId="{11A47220-48F2-46FB-81F3-E370BC2BE809}" sibTransId="{849D6354-FCC0-4EAA-9126-236C88DD3812}"/>
    <dgm:cxn modelId="{C06D06B5-9E0E-4B6E-8E21-B9D703E57FAC}" type="presOf" srcId="{2D65A4F4-3D90-46ED-B807-6B06A182AD87}" destId="{C13CDD11-149F-431C-8307-7BAAB1226410}" srcOrd="0" destOrd="0" presId="urn:microsoft.com/office/officeart/2018/2/layout/IconVerticalSolidList"/>
    <dgm:cxn modelId="{EB2929F7-CD11-4E62-9C4F-BDAD509A81FF}" type="presOf" srcId="{12B5E966-83D8-4167-83D5-5528E7A1FA25}" destId="{C89DDBE6-B31A-454A-B77A-00C0C7CF6BA4}" srcOrd="0" destOrd="0" presId="urn:microsoft.com/office/officeart/2018/2/layout/IconVerticalSolidList"/>
    <dgm:cxn modelId="{4CC7FE3C-980F-48F0-B1E2-35E991226B86}" type="presParOf" srcId="{C5B9FC14-CD4C-4CCB-B674-A4DEC6A5E44F}" destId="{1210A4B7-4194-4999-86C8-FEC71EC5F321}" srcOrd="0" destOrd="0" presId="urn:microsoft.com/office/officeart/2018/2/layout/IconVerticalSolidList"/>
    <dgm:cxn modelId="{A0699A57-B96E-42FB-945B-91F0C51D9000}" type="presParOf" srcId="{1210A4B7-4194-4999-86C8-FEC71EC5F321}" destId="{B898075D-B4AD-4BD9-93E9-6DEFD393DA2A}" srcOrd="0" destOrd="0" presId="urn:microsoft.com/office/officeart/2018/2/layout/IconVerticalSolidList"/>
    <dgm:cxn modelId="{C7446BD4-69CD-4822-9082-6D2DDD514168}" type="presParOf" srcId="{1210A4B7-4194-4999-86C8-FEC71EC5F321}" destId="{AFFDFB1B-60FE-4689-BE44-4CED87F8D368}" srcOrd="1" destOrd="0" presId="urn:microsoft.com/office/officeart/2018/2/layout/IconVerticalSolidList"/>
    <dgm:cxn modelId="{C2CEBFDB-5119-458B-B878-83DE620B612E}" type="presParOf" srcId="{1210A4B7-4194-4999-86C8-FEC71EC5F321}" destId="{C221C0AE-9143-43E7-9F0E-588FA9FFCB00}" srcOrd="2" destOrd="0" presId="urn:microsoft.com/office/officeart/2018/2/layout/IconVerticalSolidList"/>
    <dgm:cxn modelId="{D01083DC-8696-4BF2-8571-7679E6F062CF}" type="presParOf" srcId="{1210A4B7-4194-4999-86C8-FEC71EC5F321}" destId="{C89DDBE6-B31A-454A-B77A-00C0C7CF6BA4}" srcOrd="3" destOrd="0" presId="urn:microsoft.com/office/officeart/2018/2/layout/IconVerticalSolidList"/>
    <dgm:cxn modelId="{520C38F0-AA8B-40A7-B12A-A613DE64EDBC}" type="presParOf" srcId="{C5B9FC14-CD4C-4CCB-B674-A4DEC6A5E44F}" destId="{8451C9A7-7F42-48FF-A742-24973BB8EE75}" srcOrd="1" destOrd="0" presId="urn:microsoft.com/office/officeart/2018/2/layout/IconVerticalSolidList"/>
    <dgm:cxn modelId="{D3E9550F-34FC-4819-8CFA-F0DAAAB18AFC}" type="presParOf" srcId="{C5B9FC14-CD4C-4CCB-B674-A4DEC6A5E44F}" destId="{33B0AC1D-6A2F-47DC-B978-BD043BD8E56C}" srcOrd="2" destOrd="0" presId="urn:microsoft.com/office/officeart/2018/2/layout/IconVerticalSolidList"/>
    <dgm:cxn modelId="{58C88C03-A765-4F5A-91B8-055D4CC5093F}" type="presParOf" srcId="{33B0AC1D-6A2F-47DC-B978-BD043BD8E56C}" destId="{0A78CB00-908C-49CB-BE8F-AB2783DEDDDD}" srcOrd="0" destOrd="0" presId="urn:microsoft.com/office/officeart/2018/2/layout/IconVerticalSolidList"/>
    <dgm:cxn modelId="{E9089B83-40C3-4E77-A12C-467B834E572E}" type="presParOf" srcId="{33B0AC1D-6A2F-47DC-B978-BD043BD8E56C}" destId="{C1B8C333-2A83-4DA2-B44E-87EE08317CA2}" srcOrd="1" destOrd="0" presId="urn:microsoft.com/office/officeart/2018/2/layout/IconVerticalSolidList"/>
    <dgm:cxn modelId="{6AAF9238-0131-4ED6-96DD-255CF7742B06}" type="presParOf" srcId="{33B0AC1D-6A2F-47DC-B978-BD043BD8E56C}" destId="{E3791E46-8F35-4D76-B922-44C261F9ABB5}" srcOrd="2" destOrd="0" presId="urn:microsoft.com/office/officeart/2018/2/layout/IconVerticalSolidList"/>
    <dgm:cxn modelId="{838CADF8-8C40-47BF-8BF5-43ED08058AE2}" type="presParOf" srcId="{33B0AC1D-6A2F-47DC-B978-BD043BD8E56C}" destId="{40529F40-0364-49DA-964D-D72A96ED06FB}" srcOrd="3" destOrd="0" presId="urn:microsoft.com/office/officeart/2018/2/layout/IconVerticalSolidList"/>
    <dgm:cxn modelId="{D40DCC7F-AF2C-47EA-BBB7-0AD93A7B3B9E}" type="presParOf" srcId="{C5B9FC14-CD4C-4CCB-B674-A4DEC6A5E44F}" destId="{5E10EB87-C073-4B25-8B56-C822728A708B}" srcOrd="3" destOrd="0" presId="urn:microsoft.com/office/officeart/2018/2/layout/IconVerticalSolidList"/>
    <dgm:cxn modelId="{830A7A37-5739-4B58-B183-D6D613EECAA9}" type="presParOf" srcId="{C5B9FC14-CD4C-4CCB-B674-A4DEC6A5E44F}" destId="{7E4B1130-A66E-45CC-B865-8CCE1959764E}" srcOrd="4" destOrd="0" presId="urn:microsoft.com/office/officeart/2018/2/layout/IconVerticalSolidList"/>
    <dgm:cxn modelId="{96AAC533-1930-4F47-BB30-3E1EA516614C}" type="presParOf" srcId="{7E4B1130-A66E-45CC-B865-8CCE1959764E}" destId="{7A37A9B8-7901-4C7D-BFD1-435551D168A5}" srcOrd="0" destOrd="0" presId="urn:microsoft.com/office/officeart/2018/2/layout/IconVerticalSolidList"/>
    <dgm:cxn modelId="{BC059213-5FCC-4895-833A-0A862B7097ED}" type="presParOf" srcId="{7E4B1130-A66E-45CC-B865-8CCE1959764E}" destId="{76090A4B-9BC5-4798-A744-B1595CA5813D}" srcOrd="1" destOrd="0" presId="urn:microsoft.com/office/officeart/2018/2/layout/IconVerticalSolidList"/>
    <dgm:cxn modelId="{AF2FD57E-EF91-490F-9A9D-9AB435D022F4}" type="presParOf" srcId="{7E4B1130-A66E-45CC-B865-8CCE1959764E}" destId="{989E08DD-2C19-4A27-941E-D299B86350D3}" srcOrd="2" destOrd="0" presId="urn:microsoft.com/office/officeart/2018/2/layout/IconVerticalSolidList"/>
    <dgm:cxn modelId="{48B4CFBA-ABBF-415E-8A83-45AE6BC9FA77}" type="presParOf" srcId="{7E4B1130-A66E-45CC-B865-8CCE1959764E}" destId="{C13CDD11-149F-431C-8307-7BAAB12264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9C086F-18FC-4ED0-8A3E-DBFE931C16B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17E3AD-DB2D-45FC-96C3-4C732F129F47}">
      <dgm:prSet phldrT="[Text]"/>
      <dgm:spPr/>
      <dgm:t>
        <a:bodyPr/>
        <a:lstStyle/>
        <a:p>
          <a:r>
            <a:rPr lang="en-US" dirty="0"/>
            <a:t>Mutualism</a:t>
          </a:r>
        </a:p>
      </dgm:t>
    </dgm:pt>
    <dgm:pt modelId="{6780E7C7-A6E8-49FC-AC15-C4D6045092C4}" type="parTrans" cxnId="{520BF5E6-B44D-478F-859C-C0AC9FB125D4}">
      <dgm:prSet/>
      <dgm:spPr/>
      <dgm:t>
        <a:bodyPr/>
        <a:lstStyle/>
        <a:p>
          <a:endParaRPr lang="en-US"/>
        </a:p>
      </dgm:t>
    </dgm:pt>
    <dgm:pt modelId="{79F97782-061C-4CC9-A8E1-0FD83D4498BE}" type="sibTrans" cxnId="{520BF5E6-B44D-478F-859C-C0AC9FB125D4}">
      <dgm:prSet/>
      <dgm:spPr/>
      <dgm:t>
        <a:bodyPr/>
        <a:lstStyle/>
        <a:p>
          <a:endParaRPr lang="en-US"/>
        </a:p>
      </dgm:t>
    </dgm:pt>
    <dgm:pt modelId="{6FAD41AB-5ECA-4ECE-870C-3202C74423A8}">
      <dgm:prSet phldrT="[Text]"/>
      <dgm:spPr/>
      <dgm:t>
        <a:bodyPr/>
        <a:lstStyle/>
        <a:p>
          <a:r>
            <a:rPr lang="en-US" dirty="0"/>
            <a:t>Ants and acacia trees. Ants live in the tree’s thorns and protect it from herbivores, while the tree provides nectar for the ants</a:t>
          </a:r>
        </a:p>
      </dgm:t>
    </dgm:pt>
    <dgm:pt modelId="{F4F1ADA3-9CAC-4A2B-BCEC-534C66D3456B}" type="parTrans" cxnId="{355AFE15-751C-4A12-A14C-836D285F2FBE}">
      <dgm:prSet/>
      <dgm:spPr/>
      <dgm:t>
        <a:bodyPr/>
        <a:lstStyle/>
        <a:p>
          <a:endParaRPr lang="en-US"/>
        </a:p>
      </dgm:t>
    </dgm:pt>
    <dgm:pt modelId="{8BA027AB-8359-4E85-9394-7045149E038D}" type="sibTrans" cxnId="{355AFE15-751C-4A12-A14C-836D285F2FBE}">
      <dgm:prSet/>
      <dgm:spPr/>
      <dgm:t>
        <a:bodyPr/>
        <a:lstStyle/>
        <a:p>
          <a:endParaRPr lang="en-US"/>
        </a:p>
      </dgm:t>
    </dgm:pt>
    <dgm:pt modelId="{0B65D651-F5C1-47CE-A5FF-A2F5F3F22225}">
      <dgm:prSet phldrT="[Text]"/>
      <dgm:spPr/>
      <dgm:t>
        <a:bodyPr/>
        <a:lstStyle/>
        <a:p>
          <a:r>
            <a:rPr lang="en-US" dirty="0"/>
            <a:t>Commensalism</a:t>
          </a:r>
        </a:p>
      </dgm:t>
    </dgm:pt>
    <dgm:pt modelId="{99F35702-C0AF-4749-B9BC-DCD51314CBE9}" type="parTrans" cxnId="{63806EFA-6058-4EDE-8075-A98B36C036A9}">
      <dgm:prSet/>
      <dgm:spPr/>
      <dgm:t>
        <a:bodyPr/>
        <a:lstStyle/>
        <a:p>
          <a:endParaRPr lang="en-US"/>
        </a:p>
      </dgm:t>
    </dgm:pt>
    <dgm:pt modelId="{B55EB3C3-2EBD-4F77-B0FE-AB9B9AEB6355}" type="sibTrans" cxnId="{63806EFA-6058-4EDE-8075-A98B36C036A9}">
      <dgm:prSet/>
      <dgm:spPr/>
      <dgm:t>
        <a:bodyPr/>
        <a:lstStyle/>
        <a:p>
          <a:endParaRPr lang="en-US"/>
        </a:p>
      </dgm:t>
    </dgm:pt>
    <dgm:pt modelId="{71563B75-F673-40AF-A15B-AC785A6EF887}">
      <dgm:prSet phldrT="[Text]"/>
      <dgm:spPr/>
      <dgm:t>
        <a:bodyPr/>
        <a:lstStyle/>
        <a:p>
          <a:r>
            <a:rPr lang="en-US" dirty="0"/>
            <a:t>Barnacles on whales. Barnacles attach to the whale, gaining mobility and access to more food, while the whale is not harmed or helped</a:t>
          </a:r>
        </a:p>
      </dgm:t>
    </dgm:pt>
    <dgm:pt modelId="{33CA9909-0FC2-40A3-B034-66E65F426F97}" type="parTrans" cxnId="{5B8D90C6-A348-4912-92DF-B63D90BAD47A}">
      <dgm:prSet/>
      <dgm:spPr/>
      <dgm:t>
        <a:bodyPr/>
        <a:lstStyle/>
        <a:p>
          <a:endParaRPr lang="en-US"/>
        </a:p>
      </dgm:t>
    </dgm:pt>
    <dgm:pt modelId="{96AA6FF2-0E69-407F-B367-ABB4E4C18123}" type="sibTrans" cxnId="{5B8D90C6-A348-4912-92DF-B63D90BAD47A}">
      <dgm:prSet/>
      <dgm:spPr/>
      <dgm:t>
        <a:bodyPr/>
        <a:lstStyle/>
        <a:p>
          <a:endParaRPr lang="en-US"/>
        </a:p>
      </dgm:t>
    </dgm:pt>
    <dgm:pt modelId="{07B62D71-0AC9-4021-8700-C37B365B6E30}">
      <dgm:prSet phldrT="[Text]"/>
      <dgm:spPr/>
      <dgm:t>
        <a:bodyPr/>
        <a:lstStyle/>
        <a:p>
          <a:r>
            <a:rPr lang="en-US" dirty="0"/>
            <a:t>Parasitism</a:t>
          </a:r>
        </a:p>
      </dgm:t>
    </dgm:pt>
    <dgm:pt modelId="{013D2A1D-FD45-4E42-8F69-933E0F57B79E}" type="parTrans" cxnId="{362E3D6D-D30C-4001-92AC-6EBF099088C3}">
      <dgm:prSet/>
      <dgm:spPr/>
      <dgm:t>
        <a:bodyPr/>
        <a:lstStyle/>
        <a:p>
          <a:endParaRPr lang="en-US"/>
        </a:p>
      </dgm:t>
    </dgm:pt>
    <dgm:pt modelId="{F5BD7A4C-4607-4F9E-9AEE-C6313267FF76}" type="sibTrans" cxnId="{362E3D6D-D30C-4001-92AC-6EBF099088C3}">
      <dgm:prSet/>
      <dgm:spPr/>
      <dgm:t>
        <a:bodyPr/>
        <a:lstStyle/>
        <a:p>
          <a:endParaRPr lang="en-US"/>
        </a:p>
      </dgm:t>
    </dgm:pt>
    <dgm:pt modelId="{2EA403F5-4F70-4251-95F5-0CD76EF0D7D6}">
      <dgm:prSet phldrT="[Text]"/>
      <dgm:spPr/>
      <dgm:t>
        <a:bodyPr/>
        <a:lstStyle/>
        <a:p>
          <a:r>
            <a:rPr lang="en-US" dirty="0"/>
            <a:t>Ticks on mammals. Ticks feed on the mammal’s blood, benefiting at the mammal’s expense</a:t>
          </a:r>
        </a:p>
      </dgm:t>
    </dgm:pt>
    <dgm:pt modelId="{485CBCE8-C170-462E-97D3-58D751A866E2}" type="parTrans" cxnId="{07F3A248-9817-48FA-B3C1-47F6C2BF8CCA}">
      <dgm:prSet/>
      <dgm:spPr/>
      <dgm:t>
        <a:bodyPr/>
        <a:lstStyle/>
        <a:p>
          <a:endParaRPr lang="en-US"/>
        </a:p>
      </dgm:t>
    </dgm:pt>
    <dgm:pt modelId="{29196163-E6C3-45C1-A11E-B4C212F117C2}" type="sibTrans" cxnId="{07F3A248-9817-48FA-B3C1-47F6C2BF8CCA}">
      <dgm:prSet/>
      <dgm:spPr/>
      <dgm:t>
        <a:bodyPr/>
        <a:lstStyle/>
        <a:p>
          <a:endParaRPr lang="en-US"/>
        </a:p>
      </dgm:t>
    </dgm:pt>
    <dgm:pt modelId="{8B4F7241-471A-419B-996F-3A92D4922174}" type="pres">
      <dgm:prSet presAssocID="{3F9C086F-18FC-4ED0-8A3E-DBFE931C16B4}" presName="linear" presStyleCnt="0">
        <dgm:presLayoutVars>
          <dgm:dir/>
          <dgm:resizeHandles val="exact"/>
        </dgm:presLayoutVars>
      </dgm:prSet>
      <dgm:spPr/>
    </dgm:pt>
    <dgm:pt modelId="{CD583232-5803-4D9C-8536-BF590E044680}" type="pres">
      <dgm:prSet presAssocID="{BA17E3AD-DB2D-45FC-96C3-4C732F129F47}" presName="comp" presStyleCnt="0"/>
      <dgm:spPr/>
    </dgm:pt>
    <dgm:pt modelId="{13EEB33D-CC89-441E-8C11-B1CA75D8A71C}" type="pres">
      <dgm:prSet presAssocID="{BA17E3AD-DB2D-45FC-96C3-4C732F129F47}" presName="box" presStyleLbl="node1" presStyleIdx="0" presStyleCnt="3"/>
      <dgm:spPr/>
    </dgm:pt>
    <dgm:pt modelId="{2CB35246-3778-41B5-B828-7BC5BDAC1B5A}" type="pres">
      <dgm:prSet presAssocID="{BA17E3AD-DB2D-45FC-96C3-4C732F129F47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EA20A388-795E-4D60-B1A7-4A6378E55889}" type="pres">
      <dgm:prSet presAssocID="{BA17E3AD-DB2D-45FC-96C3-4C732F129F47}" presName="text" presStyleLbl="node1" presStyleIdx="0" presStyleCnt="3">
        <dgm:presLayoutVars>
          <dgm:bulletEnabled val="1"/>
        </dgm:presLayoutVars>
      </dgm:prSet>
      <dgm:spPr/>
    </dgm:pt>
    <dgm:pt modelId="{FB0257ED-416D-4F45-A6F5-196C02C74591}" type="pres">
      <dgm:prSet presAssocID="{79F97782-061C-4CC9-A8E1-0FD83D4498BE}" presName="spacer" presStyleCnt="0"/>
      <dgm:spPr/>
    </dgm:pt>
    <dgm:pt modelId="{996D94B6-E056-4B40-B23D-F0CF27BDE1F6}" type="pres">
      <dgm:prSet presAssocID="{0B65D651-F5C1-47CE-A5FF-A2F5F3F22225}" presName="comp" presStyleCnt="0"/>
      <dgm:spPr/>
    </dgm:pt>
    <dgm:pt modelId="{3819FF8C-172E-454A-95B3-AB1F6C2C970B}" type="pres">
      <dgm:prSet presAssocID="{0B65D651-F5C1-47CE-A5FF-A2F5F3F22225}" presName="box" presStyleLbl="node1" presStyleIdx="1" presStyleCnt="3"/>
      <dgm:spPr/>
    </dgm:pt>
    <dgm:pt modelId="{D6861A70-310B-4D57-B8D7-34C7726D1122}" type="pres">
      <dgm:prSet presAssocID="{0B65D651-F5C1-47CE-A5FF-A2F5F3F22225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6EB790C-47D7-4C7B-8450-9419EF79CB54}" type="pres">
      <dgm:prSet presAssocID="{0B65D651-F5C1-47CE-A5FF-A2F5F3F22225}" presName="text" presStyleLbl="node1" presStyleIdx="1" presStyleCnt="3">
        <dgm:presLayoutVars>
          <dgm:bulletEnabled val="1"/>
        </dgm:presLayoutVars>
      </dgm:prSet>
      <dgm:spPr/>
    </dgm:pt>
    <dgm:pt modelId="{F275AFCB-9997-4EB3-8E05-ED31E08C376C}" type="pres">
      <dgm:prSet presAssocID="{B55EB3C3-2EBD-4F77-B0FE-AB9B9AEB6355}" presName="spacer" presStyleCnt="0"/>
      <dgm:spPr/>
    </dgm:pt>
    <dgm:pt modelId="{F943B21B-05DF-41D9-BFEF-A75446A145FA}" type="pres">
      <dgm:prSet presAssocID="{07B62D71-0AC9-4021-8700-C37B365B6E30}" presName="comp" presStyleCnt="0"/>
      <dgm:spPr/>
    </dgm:pt>
    <dgm:pt modelId="{9D783608-8E0F-4145-8975-5DF57888EEE4}" type="pres">
      <dgm:prSet presAssocID="{07B62D71-0AC9-4021-8700-C37B365B6E30}" presName="box" presStyleLbl="node1" presStyleIdx="2" presStyleCnt="3" custLinFactNeighborX="-9136"/>
      <dgm:spPr/>
    </dgm:pt>
    <dgm:pt modelId="{9D7908EB-C6FA-4188-9203-44480ED3A7BD}" type="pres">
      <dgm:prSet presAssocID="{07B62D71-0AC9-4021-8700-C37B365B6E30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12FA0D66-AE93-4971-A93F-28109175E871}" type="pres">
      <dgm:prSet presAssocID="{07B62D71-0AC9-4021-8700-C37B365B6E30}" presName="text" presStyleLbl="node1" presStyleIdx="2" presStyleCnt="3">
        <dgm:presLayoutVars>
          <dgm:bulletEnabled val="1"/>
        </dgm:presLayoutVars>
      </dgm:prSet>
      <dgm:spPr/>
    </dgm:pt>
  </dgm:ptLst>
  <dgm:cxnLst>
    <dgm:cxn modelId="{A6C26509-2EC8-4328-92A5-D986A9BAE03C}" type="presOf" srcId="{BA17E3AD-DB2D-45FC-96C3-4C732F129F47}" destId="{EA20A388-795E-4D60-B1A7-4A6378E55889}" srcOrd="1" destOrd="0" presId="urn:microsoft.com/office/officeart/2005/8/layout/vList4"/>
    <dgm:cxn modelId="{7C10240C-CEB4-4F2C-A463-B8D5703C7DD6}" type="presOf" srcId="{6FAD41AB-5ECA-4ECE-870C-3202C74423A8}" destId="{EA20A388-795E-4D60-B1A7-4A6378E55889}" srcOrd="1" destOrd="1" presId="urn:microsoft.com/office/officeart/2005/8/layout/vList4"/>
    <dgm:cxn modelId="{355AFE15-751C-4A12-A14C-836D285F2FBE}" srcId="{BA17E3AD-DB2D-45FC-96C3-4C732F129F47}" destId="{6FAD41AB-5ECA-4ECE-870C-3202C74423A8}" srcOrd="0" destOrd="0" parTransId="{F4F1ADA3-9CAC-4A2B-BCEC-534C66D3456B}" sibTransId="{8BA027AB-8359-4E85-9394-7045149E038D}"/>
    <dgm:cxn modelId="{C4A85F27-D876-4D8D-AE80-603DF48A6FB2}" type="presOf" srcId="{3F9C086F-18FC-4ED0-8A3E-DBFE931C16B4}" destId="{8B4F7241-471A-419B-996F-3A92D4922174}" srcOrd="0" destOrd="0" presId="urn:microsoft.com/office/officeart/2005/8/layout/vList4"/>
    <dgm:cxn modelId="{E3F30C2F-1D0C-439C-B53D-DD7FE262E69F}" type="presOf" srcId="{6FAD41AB-5ECA-4ECE-870C-3202C74423A8}" destId="{13EEB33D-CC89-441E-8C11-B1CA75D8A71C}" srcOrd="0" destOrd="1" presId="urn:microsoft.com/office/officeart/2005/8/layout/vList4"/>
    <dgm:cxn modelId="{9FA00337-DCD3-4CD7-BC22-2DD034F696B3}" type="presOf" srcId="{2EA403F5-4F70-4251-95F5-0CD76EF0D7D6}" destId="{12FA0D66-AE93-4971-A93F-28109175E871}" srcOrd="1" destOrd="1" presId="urn:microsoft.com/office/officeart/2005/8/layout/vList4"/>
    <dgm:cxn modelId="{61866746-9171-4CBD-BE83-DD2272699E41}" type="presOf" srcId="{07B62D71-0AC9-4021-8700-C37B365B6E30}" destId="{12FA0D66-AE93-4971-A93F-28109175E871}" srcOrd="1" destOrd="0" presId="urn:microsoft.com/office/officeart/2005/8/layout/vList4"/>
    <dgm:cxn modelId="{07F3A248-9817-48FA-B3C1-47F6C2BF8CCA}" srcId="{07B62D71-0AC9-4021-8700-C37B365B6E30}" destId="{2EA403F5-4F70-4251-95F5-0CD76EF0D7D6}" srcOrd="0" destOrd="0" parTransId="{485CBCE8-C170-462E-97D3-58D751A866E2}" sibTransId="{29196163-E6C3-45C1-A11E-B4C212F117C2}"/>
    <dgm:cxn modelId="{362E3D6D-D30C-4001-92AC-6EBF099088C3}" srcId="{3F9C086F-18FC-4ED0-8A3E-DBFE931C16B4}" destId="{07B62D71-0AC9-4021-8700-C37B365B6E30}" srcOrd="2" destOrd="0" parTransId="{013D2A1D-FD45-4E42-8F69-933E0F57B79E}" sibTransId="{F5BD7A4C-4607-4F9E-9AEE-C6313267FF76}"/>
    <dgm:cxn modelId="{1F40A052-CEE7-4D00-A6B5-BE41F7CC7103}" type="presOf" srcId="{07B62D71-0AC9-4021-8700-C37B365B6E30}" destId="{9D783608-8E0F-4145-8975-5DF57888EEE4}" srcOrd="0" destOrd="0" presId="urn:microsoft.com/office/officeart/2005/8/layout/vList4"/>
    <dgm:cxn modelId="{031DDE8E-03FD-4D72-B8C4-495EC68D9ACC}" type="presOf" srcId="{0B65D651-F5C1-47CE-A5FF-A2F5F3F22225}" destId="{3819FF8C-172E-454A-95B3-AB1F6C2C970B}" srcOrd="0" destOrd="0" presId="urn:microsoft.com/office/officeart/2005/8/layout/vList4"/>
    <dgm:cxn modelId="{ED0079A9-C4EE-4BCD-A89D-D3F51B04B620}" type="presOf" srcId="{2EA403F5-4F70-4251-95F5-0CD76EF0D7D6}" destId="{9D783608-8E0F-4145-8975-5DF57888EEE4}" srcOrd="0" destOrd="1" presId="urn:microsoft.com/office/officeart/2005/8/layout/vList4"/>
    <dgm:cxn modelId="{A4B735B2-04F7-48DC-97EA-18E0AA52B273}" type="presOf" srcId="{BA17E3AD-DB2D-45FC-96C3-4C732F129F47}" destId="{13EEB33D-CC89-441E-8C11-B1CA75D8A71C}" srcOrd="0" destOrd="0" presId="urn:microsoft.com/office/officeart/2005/8/layout/vList4"/>
    <dgm:cxn modelId="{CB1D4BBD-54FB-45B1-AF36-83CFA9893161}" type="presOf" srcId="{0B65D651-F5C1-47CE-A5FF-A2F5F3F22225}" destId="{C6EB790C-47D7-4C7B-8450-9419EF79CB54}" srcOrd="1" destOrd="0" presId="urn:microsoft.com/office/officeart/2005/8/layout/vList4"/>
    <dgm:cxn modelId="{5B8D90C6-A348-4912-92DF-B63D90BAD47A}" srcId="{0B65D651-F5C1-47CE-A5FF-A2F5F3F22225}" destId="{71563B75-F673-40AF-A15B-AC785A6EF887}" srcOrd="0" destOrd="0" parTransId="{33CA9909-0FC2-40A3-B034-66E65F426F97}" sibTransId="{96AA6FF2-0E69-407F-B367-ABB4E4C18123}"/>
    <dgm:cxn modelId="{F19E42CB-95AF-4E73-A9C2-0F9BC1202D05}" type="presOf" srcId="{71563B75-F673-40AF-A15B-AC785A6EF887}" destId="{3819FF8C-172E-454A-95B3-AB1F6C2C970B}" srcOrd="0" destOrd="1" presId="urn:microsoft.com/office/officeart/2005/8/layout/vList4"/>
    <dgm:cxn modelId="{5C25CBE6-60AA-4B3C-AA17-B73E20683EB0}" type="presOf" srcId="{71563B75-F673-40AF-A15B-AC785A6EF887}" destId="{C6EB790C-47D7-4C7B-8450-9419EF79CB54}" srcOrd="1" destOrd="1" presId="urn:microsoft.com/office/officeart/2005/8/layout/vList4"/>
    <dgm:cxn modelId="{520BF5E6-B44D-478F-859C-C0AC9FB125D4}" srcId="{3F9C086F-18FC-4ED0-8A3E-DBFE931C16B4}" destId="{BA17E3AD-DB2D-45FC-96C3-4C732F129F47}" srcOrd="0" destOrd="0" parTransId="{6780E7C7-A6E8-49FC-AC15-C4D6045092C4}" sibTransId="{79F97782-061C-4CC9-A8E1-0FD83D4498BE}"/>
    <dgm:cxn modelId="{63806EFA-6058-4EDE-8075-A98B36C036A9}" srcId="{3F9C086F-18FC-4ED0-8A3E-DBFE931C16B4}" destId="{0B65D651-F5C1-47CE-A5FF-A2F5F3F22225}" srcOrd="1" destOrd="0" parTransId="{99F35702-C0AF-4749-B9BC-DCD51314CBE9}" sibTransId="{B55EB3C3-2EBD-4F77-B0FE-AB9B9AEB6355}"/>
    <dgm:cxn modelId="{02038871-AB4C-4238-9F14-351B17B26293}" type="presParOf" srcId="{8B4F7241-471A-419B-996F-3A92D4922174}" destId="{CD583232-5803-4D9C-8536-BF590E044680}" srcOrd="0" destOrd="0" presId="urn:microsoft.com/office/officeart/2005/8/layout/vList4"/>
    <dgm:cxn modelId="{6F027944-6A31-4610-B822-4CF54A762195}" type="presParOf" srcId="{CD583232-5803-4D9C-8536-BF590E044680}" destId="{13EEB33D-CC89-441E-8C11-B1CA75D8A71C}" srcOrd="0" destOrd="0" presId="urn:microsoft.com/office/officeart/2005/8/layout/vList4"/>
    <dgm:cxn modelId="{1F0414CB-FA25-4EAC-96DE-701E3637149C}" type="presParOf" srcId="{CD583232-5803-4D9C-8536-BF590E044680}" destId="{2CB35246-3778-41B5-B828-7BC5BDAC1B5A}" srcOrd="1" destOrd="0" presId="urn:microsoft.com/office/officeart/2005/8/layout/vList4"/>
    <dgm:cxn modelId="{64AB1006-6851-4C57-B301-5C1AF649D84B}" type="presParOf" srcId="{CD583232-5803-4D9C-8536-BF590E044680}" destId="{EA20A388-795E-4D60-B1A7-4A6378E55889}" srcOrd="2" destOrd="0" presId="urn:microsoft.com/office/officeart/2005/8/layout/vList4"/>
    <dgm:cxn modelId="{1186930D-EB0D-40A7-9D48-773DBF6E6C40}" type="presParOf" srcId="{8B4F7241-471A-419B-996F-3A92D4922174}" destId="{FB0257ED-416D-4F45-A6F5-196C02C74591}" srcOrd="1" destOrd="0" presId="urn:microsoft.com/office/officeart/2005/8/layout/vList4"/>
    <dgm:cxn modelId="{A763AA79-9A0D-4DB3-BBC1-39F0DA57A85D}" type="presParOf" srcId="{8B4F7241-471A-419B-996F-3A92D4922174}" destId="{996D94B6-E056-4B40-B23D-F0CF27BDE1F6}" srcOrd="2" destOrd="0" presId="urn:microsoft.com/office/officeart/2005/8/layout/vList4"/>
    <dgm:cxn modelId="{93363B32-BED5-48FD-9C21-9024B2309E92}" type="presParOf" srcId="{996D94B6-E056-4B40-B23D-F0CF27BDE1F6}" destId="{3819FF8C-172E-454A-95B3-AB1F6C2C970B}" srcOrd="0" destOrd="0" presId="urn:microsoft.com/office/officeart/2005/8/layout/vList4"/>
    <dgm:cxn modelId="{7CA49E5E-7FBA-45E2-B043-781063B2D67B}" type="presParOf" srcId="{996D94B6-E056-4B40-B23D-F0CF27BDE1F6}" destId="{D6861A70-310B-4D57-B8D7-34C7726D1122}" srcOrd="1" destOrd="0" presId="urn:microsoft.com/office/officeart/2005/8/layout/vList4"/>
    <dgm:cxn modelId="{2BB1929C-D9B9-4AFE-915C-C80A3180B903}" type="presParOf" srcId="{996D94B6-E056-4B40-B23D-F0CF27BDE1F6}" destId="{C6EB790C-47D7-4C7B-8450-9419EF79CB54}" srcOrd="2" destOrd="0" presId="urn:microsoft.com/office/officeart/2005/8/layout/vList4"/>
    <dgm:cxn modelId="{EF392F8F-4BD3-443B-890A-1E5548C67B63}" type="presParOf" srcId="{8B4F7241-471A-419B-996F-3A92D4922174}" destId="{F275AFCB-9997-4EB3-8E05-ED31E08C376C}" srcOrd="3" destOrd="0" presId="urn:microsoft.com/office/officeart/2005/8/layout/vList4"/>
    <dgm:cxn modelId="{F761A7DC-FFFA-4DDC-A61C-0E72476D5BF9}" type="presParOf" srcId="{8B4F7241-471A-419B-996F-3A92D4922174}" destId="{F943B21B-05DF-41D9-BFEF-A75446A145FA}" srcOrd="4" destOrd="0" presId="urn:microsoft.com/office/officeart/2005/8/layout/vList4"/>
    <dgm:cxn modelId="{7893FACE-F71D-40E8-B94A-2C5FB39369F8}" type="presParOf" srcId="{F943B21B-05DF-41D9-BFEF-A75446A145FA}" destId="{9D783608-8E0F-4145-8975-5DF57888EEE4}" srcOrd="0" destOrd="0" presId="urn:microsoft.com/office/officeart/2005/8/layout/vList4"/>
    <dgm:cxn modelId="{3B42461F-8831-4FE2-AF3B-7EC27E406FEC}" type="presParOf" srcId="{F943B21B-05DF-41D9-BFEF-A75446A145FA}" destId="{9D7908EB-C6FA-4188-9203-44480ED3A7BD}" srcOrd="1" destOrd="0" presId="urn:microsoft.com/office/officeart/2005/8/layout/vList4"/>
    <dgm:cxn modelId="{D82AD9AA-2D5C-4DB3-BB81-3A274C6C59F9}" type="presParOf" srcId="{F943B21B-05DF-41D9-BFEF-A75446A145FA}" destId="{12FA0D66-AE93-4971-A93F-28109175E8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8075D-B4AD-4BD9-93E9-6DEFD393DA2A}">
      <dsp:nvSpPr>
        <dsp:cNvPr id="0" name=""/>
        <dsp:cNvSpPr/>
      </dsp:nvSpPr>
      <dsp:spPr>
        <a:xfrm>
          <a:off x="0" y="692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DFB1B-60FE-4689-BE44-4CED87F8D368}">
      <dsp:nvSpPr>
        <dsp:cNvPr id="0" name=""/>
        <dsp:cNvSpPr/>
      </dsp:nvSpPr>
      <dsp:spPr>
        <a:xfrm>
          <a:off x="490013" y="365164"/>
          <a:ext cx="890933" cy="89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DBE6-B31A-454A-B77A-00C0C7CF6BA4}">
      <dsp:nvSpPr>
        <dsp:cNvPr id="0" name=""/>
        <dsp:cNvSpPr/>
      </dsp:nvSpPr>
      <dsp:spPr>
        <a:xfrm>
          <a:off x="1870959" y="692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producer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: an organism that synthesizes its own food from inorganic substances using light or chemical energy.</a:t>
          </a:r>
        </a:p>
      </dsp:txBody>
      <dsp:txXfrm>
        <a:off x="1870959" y="692"/>
        <a:ext cx="6174082" cy="1619878"/>
      </dsp:txXfrm>
    </dsp:sp>
    <dsp:sp modelId="{0A78CB00-908C-49CB-BE8F-AB2783DEDDDD}">
      <dsp:nvSpPr>
        <dsp:cNvPr id="0" name=""/>
        <dsp:cNvSpPr/>
      </dsp:nvSpPr>
      <dsp:spPr>
        <a:xfrm>
          <a:off x="0" y="202554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C333-2A83-4DA2-B44E-87EE08317CA2}">
      <dsp:nvSpPr>
        <dsp:cNvPr id="0" name=""/>
        <dsp:cNvSpPr/>
      </dsp:nvSpPr>
      <dsp:spPr>
        <a:xfrm>
          <a:off x="490013" y="2390012"/>
          <a:ext cx="890933" cy="89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F40-0364-49DA-964D-D72A96ED06FB}">
      <dsp:nvSpPr>
        <dsp:cNvPr id="0" name=""/>
        <dsp:cNvSpPr/>
      </dsp:nvSpPr>
      <dsp:spPr>
        <a:xfrm>
          <a:off x="1870959" y="2025540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Sun Tolerance</a:t>
          </a:r>
          <a:r>
            <a:rPr lang="en-US" sz="2200" i="1" kern="1200" dirty="0">
              <a:solidFill>
                <a:schemeClr val="accent1">
                  <a:lumMod val="50000"/>
                </a:schemeClr>
              </a:solidFill>
            </a:rPr>
            <a:t>: 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can handle more sun if they receive sufficient water. </a:t>
          </a:r>
        </a:p>
      </dsp:txBody>
      <dsp:txXfrm>
        <a:off x="1870959" y="2025540"/>
        <a:ext cx="6174082" cy="1619878"/>
      </dsp:txXfrm>
    </dsp:sp>
    <dsp:sp modelId="{7A37A9B8-7901-4C7D-BFD1-435551D168A5}">
      <dsp:nvSpPr>
        <dsp:cNvPr id="0" name=""/>
        <dsp:cNvSpPr/>
      </dsp:nvSpPr>
      <dsp:spPr>
        <a:xfrm>
          <a:off x="0" y="4050388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90A4B-9BC5-4798-A744-B1595CA5813D}">
      <dsp:nvSpPr>
        <dsp:cNvPr id="0" name=""/>
        <dsp:cNvSpPr/>
      </dsp:nvSpPr>
      <dsp:spPr>
        <a:xfrm>
          <a:off x="490013" y="4414860"/>
          <a:ext cx="890933" cy="89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CDD11-149F-431C-8307-7BAAB1226410}">
      <dsp:nvSpPr>
        <dsp:cNvPr id="0" name=""/>
        <dsp:cNvSpPr/>
      </dsp:nvSpPr>
      <dsp:spPr>
        <a:xfrm>
          <a:off x="1870959" y="4050388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Water Tolerance: 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Some species, like the swamp Azalea, can be planted in moist to wet areas and tolerate extreme cold well.</a:t>
          </a:r>
        </a:p>
      </dsp:txBody>
      <dsp:txXfrm>
        <a:off x="1870959" y="4050388"/>
        <a:ext cx="6174082" cy="1619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8075D-B4AD-4BD9-93E9-6DEFD393DA2A}">
      <dsp:nvSpPr>
        <dsp:cNvPr id="0" name=""/>
        <dsp:cNvSpPr/>
      </dsp:nvSpPr>
      <dsp:spPr>
        <a:xfrm>
          <a:off x="0" y="692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DFB1B-60FE-4689-BE44-4CED87F8D368}">
      <dsp:nvSpPr>
        <dsp:cNvPr id="0" name=""/>
        <dsp:cNvSpPr/>
      </dsp:nvSpPr>
      <dsp:spPr>
        <a:xfrm>
          <a:off x="490013" y="365164"/>
          <a:ext cx="890933" cy="89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DBE6-B31A-454A-B77A-00C0C7CF6BA4}">
      <dsp:nvSpPr>
        <dsp:cNvPr id="0" name=""/>
        <dsp:cNvSpPr/>
      </dsp:nvSpPr>
      <dsp:spPr>
        <a:xfrm>
          <a:off x="1870959" y="692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primary consumer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: an organism that feeds on primary producers, such as Azaleas </a:t>
          </a:r>
          <a:endParaRPr lang="en-US" sz="2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692"/>
        <a:ext cx="6174082" cy="1619878"/>
      </dsp:txXfrm>
    </dsp:sp>
    <dsp:sp modelId="{0A78CB00-908C-49CB-BE8F-AB2783DEDDDD}">
      <dsp:nvSpPr>
        <dsp:cNvPr id="0" name=""/>
        <dsp:cNvSpPr/>
      </dsp:nvSpPr>
      <dsp:spPr>
        <a:xfrm>
          <a:off x="0" y="202554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C333-2A83-4DA2-B44E-87EE08317CA2}">
      <dsp:nvSpPr>
        <dsp:cNvPr id="0" name=""/>
        <dsp:cNvSpPr/>
      </dsp:nvSpPr>
      <dsp:spPr>
        <a:xfrm>
          <a:off x="490013" y="2390012"/>
          <a:ext cx="890933" cy="89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F40-0364-49DA-964D-D72A96ED06FB}">
      <dsp:nvSpPr>
        <dsp:cNvPr id="0" name=""/>
        <dsp:cNvSpPr/>
      </dsp:nvSpPr>
      <dsp:spPr>
        <a:xfrm>
          <a:off x="1870959" y="2025540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Beavers are large, semi-aquatic rodents known for their flat, scaly tails and their ability to build dams and lodges</a:t>
          </a:r>
          <a:endParaRPr lang="en-US" sz="2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2025540"/>
        <a:ext cx="6174082" cy="1619878"/>
      </dsp:txXfrm>
    </dsp:sp>
    <dsp:sp modelId="{7A37A9B8-7901-4C7D-BFD1-435551D168A5}">
      <dsp:nvSpPr>
        <dsp:cNvPr id="0" name=""/>
        <dsp:cNvSpPr/>
      </dsp:nvSpPr>
      <dsp:spPr>
        <a:xfrm>
          <a:off x="0" y="4050388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90A4B-9BC5-4798-A744-B1595CA5813D}">
      <dsp:nvSpPr>
        <dsp:cNvPr id="0" name=""/>
        <dsp:cNvSpPr/>
      </dsp:nvSpPr>
      <dsp:spPr>
        <a:xfrm>
          <a:off x="490013" y="4414860"/>
          <a:ext cx="890933" cy="89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CDD11-149F-431C-8307-7BAAB1226410}">
      <dsp:nvSpPr>
        <dsp:cNvPr id="0" name=""/>
        <dsp:cNvSpPr/>
      </dsp:nvSpPr>
      <dsp:spPr>
        <a:xfrm>
          <a:off x="1870959" y="4050388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accent1">
                  <a:lumMod val="50000"/>
                </a:schemeClr>
              </a:solidFill>
            </a:rPr>
            <a:t>Adaptation: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</a:rPr>
            <a:t> continuously growing, chisel-like teeth, which allow it to gnaw through wood</a:t>
          </a:r>
          <a:endParaRPr lang="en-US" sz="2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4050388"/>
        <a:ext cx="6174082" cy="1619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8075D-B4AD-4BD9-93E9-6DEFD393DA2A}">
      <dsp:nvSpPr>
        <dsp:cNvPr id="0" name=""/>
        <dsp:cNvSpPr/>
      </dsp:nvSpPr>
      <dsp:spPr>
        <a:xfrm>
          <a:off x="0" y="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DFB1B-60FE-4689-BE44-4CED87F8D368}">
      <dsp:nvSpPr>
        <dsp:cNvPr id="0" name=""/>
        <dsp:cNvSpPr/>
      </dsp:nvSpPr>
      <dsp:spPr>
        <a:xfrm>
          <a:off x="490013" y="365164"/>
          <a:ext cx="890933" cy="89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DBE6-B31A-454A-B77A-00C0C7CF6BA4}">
      <dsp:nvSpPr>
        <dsp:cNvPr id="0" name=""/>
        <dsp:cNvSpPr/>
      </dsp:nvSpPr>
      <dsp:spPr>
        <a:xfrm>
          <a:off x="1870959" y="692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Tertiary Consumer</a:t>
          </a:r>
          <a:r>
            <a:rPr lang="en-US" sz="2500" b="1" kern="1200" dirty="0">
              <a:solidFill>
                <a:schemeClr val="accent1">
                  <a:lumMod val="50000"/>
                </a:schemeClr>
              </a:solidFill>
            </a:rPr>
            <a:t>: An organism that eats secondary consumers</a:t>
          </a:r>
          <a:endParaRPr lang="en-US" sz="25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692"/>
        <a:ext cx="6174082" cy="1619878"/>
      </dsp:txXfrm>
    </dsp:sp>
    <dsp:sp modelId="{0A78CB00-908C-49CB-BE8F-AB2783DEDDDD}">
      <dsp:nvSpPr>
        <dsp:cNvPr id="0" name=""/>
        <dsp:cNvSpPr/>
      </dsp:nvSpPr>
      <dsp:spPr>
        <a:xfrm>
          <a:off x="0" y="202554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C333-2A83-4DA2-B44E-87EE08317CA2}">
      <dsp:nvSpPr>
        <dsp:cNvPr id="0" name=""/>
        <dsp:cNvSpPr/>
      </dsp:nvSpPr>
      <dsp:spPr>
        <a:xfrm>
          <a:off x="490013" y="2390012"/>
          <a:ext cx="890933" cy="89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F40-0364-49DA-964D-D72A96ED06FB}">
      <dsp:nvSpPr>
        <dsp:cNvPr id="0" name=""/>
        <dsp:cNvSpPr/>
      </dsp:nvSpPr>
      <dsp:spPr>
        <a:xfrm>
          <a:off x="1870959" y="2025540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Carnivore and a large bird of prey with distinctive tufts of feathers resembling horns</a:t>
          </a:r>
          <a:endParaRPr lang="en-US" sz="2500" i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2025540"/>
        <a:ext cx="6174082" cy="1619878"/>
      </dsp:txXfrm>
    </dsp:sp>
    <dsp:sp modelId="{7A37A9B8-7901-4C7D-BFD1-435551D168A5}">
      <dsp:nvSpPr>
        <dsp:cNvPr id="0" name=""/>
        <dsp:cNvSpPr/>
      </dsp:nvSpPr>
      <dsp:spPr>
        <a:xfrm>
          <a:off x="0" y="4050388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90A4B-9BC5-4798-A744-B1595CA5813D}">
      <dsp:nvSpPr>
        <dsp:cNvPr id="0" name=""/>
        <dsp:cNvSpPr/>
      </dsp:nvSpPr>
      <dsp:spPr>
        <a:xfrm>
          <a:off x="490013" y="4414860"/>
          <a:ext cx="890933" cy="89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CDD11-149F-431C-8307-7BAAB1226410}">
      <dsp:nvSpPr>
        <dsp:cNvPr id="0" name=""/>
        <dsp:cNvSpPr/>
      </dsp:nvSpPr>
      <dsp:spPr>
        <a:xfrm>
          <a:off x="1870959" y="4050388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sz="2500" b="1" kern="1200" dirty="0">
              <a:solidFill>
                <a:schemeClr val="accent1">
                  <a:lumMod val="50000"/>
                </a:schemeClr>
              </a:solidFill>
            </a:rPr>
            <a:t>Exceptional night vision and silent flight making it an apex predator</a:t>
          </a:r>
          <a:endParaRPr lang="en-US" sz="25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4050388"/>
        <a:ext cx="6174082" cy="1619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8075D-B4AD-4BD9-93E9-6DEFD393DA2A}">
      <dsp:nvSpPr>
        <dsp:cNvPr id="0" name=""/>
        <dsp:cNvSpPr/>
      </dsp:nvSpPr>
      <dsp:spPr>
        <a:xfrm>
          <a:off x="0" y="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DFB1B-60FE-4689-BE44-4CED87F8D368}">
      <dsp:nvSpPr>
        <dsp:cNvPr id="0" name=""/>
        <dsp:cNvSpPr/>
      </dsp:nvSpPr>
      <dsp:spPr>
        <a:xfrm>
          <a:off x="490013" y="365164"/>
          <a:ext cx="890933" cy="89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DBE6-B31A-454A-B77A-00C0C7CF6BA4}">
      <dsp:nvSpPr>
        <dsp:cNvPr id="0" name=""/>
        <dsp:cNvSpPr/>
      </dsp:nvSpPr>
      <dsp:spPr>
        <a:xfrm>
          <a:off x="1870959" y="692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Decomposer: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Organisms that break down dead material, returning nutrients to the ecosystem</a:t>
          </a:r>
          <a:endParaRPr lang="en-US" sz="2500" i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692"/>
        <a:ext cx="6174082" cy="1619878"/>
      </dsp:txXfrm>
    </dsp:sp>
    <dsp:sp modelId="{0A78CB00-908C-49CB-BE8F-AB2783DEDDDD}">
      <dsp:nvSpPr>
        <dsp:cNvPr id="0" name=""/>
        <dsp:cNvSpPr/>
      </dsp:nvSpPr>
      <dsp:spPr>
        <a:xfrm>
          <a:off x="0" y="202554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C333-2A83-4DA2-B44E-87EE08317CA2}">
      <dsp:nvSpPr>
        <dsp:cNvPr id="0" name=""/>
        <dsp:cNvSpPr/>
      </dsp:nvSpPr>
      <dsp:spPr>
        <a:xfrm>
          <a:off x="490013" y="2390012"/>
          <a:ext cx="890933" cy="89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F40-0364-49DA-964D-D72A96ED06FB}">
      <dsp:nvSpPr>
        <dsp:cNvPr id="0" name=""/>
        <dsp:cNvSpPr/>
      </dsp:nvSpPr>
      <dsp:spPr>
        <a:xfrm>
          <a:off x="1870959" y="2025540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Fungi include organisms like mushrooms that decompose organic matter</a:t>
          </a:r>
          <a:endParaRPr lang="en-US" sz="2500" i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2025540"/>
        <a:ext cx="6174082" cy="1619878"/>
      </dsp:txXfrm>
    </dsp:sp>
    <dsp:sp modelId="{7A37A9B8-7901-4C7D-BFD1-435551D168A5}">
      <dsp:nvSpPr>
        <dsp:cNvPr id="0" name=""/>
        <dsp:cNvSpPr/>
      </dsp:nvSpPr>
      <dsp:spPr>
        <a:xfrm>
          <a:off x="0" y="4050388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90A4B-9BC5-4798-A744-B1595CA5813D}">
      <dsp:nvSpPr>
        <dsp:cNvPr id="0" name=""/>
        <dsp:cNvSpPr/>
      </dsp:nvSpPr>
      <dsp:spPr>
        <a:xfrm>
          <a:off x="490013" y="4414860"/>
          <a:ext cx="890933" cy="89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CDD11-149F-431C-8307-7BAAB1226410}">
      <dsp:nvSpPr>
        <dsp:cNvPr id="0" name=""/>
        <dsp:cNvSpPr/>
      </dsp:nvSpPr>
      <dsp:spPr>
        <a:xfrm>
          <a:off x="1870959" y="4050388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sz="2500" b="1" kern="1200" dirty="0">
              <a:solidFill>
                <a:schemeClr val="accent1">
                  <a:lumMod val="50000"/>
                </a:schemeClr>
              </a:solidFill>
            </a:rPr>
            <a:t> Produce enzymes that break down complex organic compounds into simpler substances</a:t>
          </a:r>
          <a:endParaRPr lang="en-US" sz="25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4050388"/>
        <a:ext cx="6174082" cy="16198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8075D-B4AD-4BD9-93E9-6DEFD393DA2A}">
      <dsp:nvSpPr>
        <dsp:cNvPr id="0" name=""/>
        <dsp:cNvSpPr/>
      </dsp:nvSpPr>
      <dsp:spPr>
        <a:xfrm>
          <a:off x="0" y="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DFB1B-60FE-4689-BE44-4CED87F8D368}">
      <dsp:nvSpPr>
        <dsp:cNvPr id="0" name=""/>
        <dsp:cNvSpPr/>
      </dsp:nvSpPr>
      <dsp:spPr>
        <a:xfrm>
          <a:off x="490013" y="365164"/>
          <a:ext cx="890933" cy="89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DBE6-B31A-454A-B77A-00C0C7CF6BA4}">
      <dsp:nvSpPr>
        <dsp:cNvPr id="0" name=""/>
        <dsp:cNvSpPr/>
      </dsp:nvSpPr>
      <dsp:spPr>
        <a:xfrm>
          <a:off x="1870959" y="692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Detritivore: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Organisms that consume decomposing organic material.</a:t>
          </a:r>
        </a:p>
      </dsp:txBody>
      <dsp:txXfrm>
        <a:off x="1870959" y="692"/>
        <a:ext cx="6174082" cy="1619878"/>
      </dsp:txXfrm>
    </dsp:sp>
    <dsp:sp modelId="{0A78CB00-908C-49CB-BE8F-AB2783DEDDDD}">
      <dsp:nvSpPr>
        <dsp:cNvPr id="0" name=""/>
        <dsp:cNvSpPr/>
      </dsp:nvSpPr>
      <dsp:spPr>
        <a:xfrm>
          <a:off x="0" y="2025540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C333-2A83-4DA2-B44E-87EE08317CA2}">
      <dsp:nvSpPr>
        <dsp:cNvPr id="0" name=""/>
        <dsp:cNvSpPr/>
      </dsp:nvSpPr>
      <dsp:spPr>
        <a:xfrm>
          <a:off x="490013" y="2390012"/>
          <a:ext cx="890933" cy="89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F40-0364-49DA-964D-D72A96ED06FB}">
      <dsp:nvSpPr>
        <dsp:cNvPr id="0" name=""/>
        <dsp:cNvSpPr/>
      </dsp:nvSpPr>
      <dsp:spPr>
        <a:xfrm>
          <a:off x="1870959" y="2025540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Description: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Earthworms are long, tubular, segmented creatures that live in soil</a:t>
          </a:r>
          <a:endParaRPr lang="en-US" sz="2500" i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2025540"/>
        <a:ext cx="6174082" cy="1619878"/>
      </dsp:txXfrm>
    </dsp:sp>
    <dsp:sp modelId="{7A37A9B8-7901-4C7D-BFD1-435551D168A5}">
      <dsp:nvSpPr>
        <dsp:cNvPr id="0" name=""/>
        <dsp:cNvSpPr/>
      </dsp:nvSpPr>
      <dsp:spPr>
        <a:xfrm>
          <a:off x="0" y="4050388"/>
          <a:ext cx="8045042" cy="1619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90A4B-9BC5-4798-A744-B1595CA5813D}">
      <dsp:nvSpPr>
        <dsp:cNvPr id="0" name=""/>
        <dsp:cNvSpPr/>
      </dsp:nvSpPr>
      <dsp:spPr>
        <a:xfrm>
          <a:off x="490013" y="4414860"/>
          <a:ext cx="890933" cy="89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CDD11-149F-431C-8307-7BAAB1226410}">
      <dsp:nvSpPr>
        <dsp:cNvPr id="0" name=""/>
        <dsp:cNvSpPr/>
      </dsp:nvSpPr>
      <dsp:spPr>
        <a:xfrm>
          <a:off x="1870959" y="4050388"/>
          <a:ext cx="6174082" cy="1619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37" tIns="171437" rIns="171437" bIns="171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>
              <a:solidFill>
                <a:schemeClr val="accent1">
                  <a:lumMod val="50000"/>
                </a:schemeClr>
              </a:solidFill>
            </a:rPr>
            <a:t>Adaptation: </a:t>
          </a:r>
          <a:r>
            <a:rPr lang="en-US" sz="2500" b="1" i="0" kern="1200" dirty="0">
              <a:solidFill>
                <a:schemeClr val="accent1">
                  <a:lumMod val="50000"/>
                </a:schemeClr>
              </a:solidFill>
            </a:rPr>
            <a:t>a digestive system specially adapted to break down organic matter in soil</a:t>
          </a:r>
          <a:endParaRPr lang="en-US" sz="2500" i="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870959" y="4050388"/>
        <a:ext cx="6174082" cy="16198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EB33D-CC89-441E-8C11-B1CA75D8A71C}">
      <dsp:nvSpPr>
        <dsp:cNvPr id="0" name=""/>
        <dsp:cNvSpPr/>
      </dsp:nvSpPr>
      <dsp:spPr>
        <a:xfrm>
          <a:off x="0" y="0"/>
          <a:ext cx="7990260" cy="1779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Mutualism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Ants and acacia trees. Ants live in the tree’s thorns and protect it from herbivores, while the tree provides nectar for the ants</a:t>
          </a:r>
        </a:p>
      </dsp:txBody>
      <dsp:txXfrm>
        <a:off x="1776022" y="0"/>
        <a:ext cx="6214237" cy="1779704"/>
      </dsp:txXfrm>
    </dsp:sp>
    <dsp:sp modelId="{2CB35246-3778-41B5-B828-7BC5BDAC1B5A}">
      <dsp:nvSpPr>
        <dsp:cNvPr id="0" name=""/>
        <dsp:cNvSpPr/>
      </dsp:nvSpPr>
      <dsp:spPr>
        <a:xfrm>
          <a:off x="177970" y="177970"/>
          <a:ext cx="1598052" cy="14237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9FF8C-172E-454A-95B3-AB1F6C2C970B}">
      <dsp:nvSpPr>
        <dsp:cNvPr id="0" name=""/>
        <dsp:cNvSpPr/>
      </dsp:nvSpPr>
      <dsp:spPr>
        <a:xfrm>
          <a:off x="0" y="1957675"/>
          <a:ext cx="7990260" cy="1779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Commensalism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Barnacles on whales. Barnacles attach to the whale, gaining mobility and access to more food, while the whale is not harmed or helped</a:t>
          </a:r>
        </a:p>
      </dsp:txBody>
      <dsp:txXfrm>
        <a:off x="1776022" y="1957675"/>
        <a:ext cx="6214237" cy="1779704"/>
      </dsp:txXfrm>
    </dsp:sp>
    <dsp:sp modelId="{D6861A70-310B-4D57-B8D7-34C7726D1122}">
      <dsp:nvSpPr>
        <dsp:cNvPr id="0" name=""/>
        <dsp:cNvSpPr/>
      </dsp:nvSpPr>
      <dsp:spPr>
        <a:xfrm>
          <a:off x="177970" y="2135645"/>
          <a:ext cx="1598052" cy="14237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83608-8E0F-4145-8975-5DF57888EEE4}">
      <dsp:nvSpPr>
        <dsp:cNvPr id="0" name=""/>
        <dsp:cNvSpPr/>
      </dsp:nvSpPr>
      <dsp:spPr>
        <a:xfrm>
          <a:off x="0" y="3915350"/>
          <a:ext cx="7990260" cy="1779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Parasitism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Ticks on mammals. Ticks feed on the mammal’s blood, benefiting at the mammal’s expense</a:t>
          </a:r>
        </a:p>
      </dsp:txBody>
      <dsp:txXfrm>
        <a:off x="1776022" y="3915350"/>
        <a:ext cx="6214237" cy="1779704"/>
      </dsp:txXfrm>
    </dsp:sp>
    <dsp:sp modelId="{9D7908EB-C6FA-4188-9203-44480ED3A7BD}">
      <dsp:nvSpPr>
        <dsp:cNvPr id="0" name=""/>
        <dsp:cNvSpPr/>
      </dsp:nvSpPr>
      <dsp:spPr>
        <a:xfrm>
          <a:off x="177970" y="4093320"/>
          <a:ext cx="1598052" cy="14237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2:04.1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1125 7861 5063 0 0,'-11'0'2112'0'0,"8"6"-1746"0"0,-1 0 0 0 0,1 0 0 0 0,-12 22 2035 0 0,13-27-2320 0 0,1-1 8 0 0,0-1 0 0 0,0 1 1 0 0,0 0-1 0 0,0 0 0 0 0,0 0 0 0 0,0-1 0 0 0,0 1 0 0 0,0-1 1 0 0,0 1-1 0 0,0-1 0 0 0,0 1 0 0 0,0-1 0 0 0,0 1 0 0 0,-1-2 1 0 0,-6-5 128 0 0,0 0-1 0 0,1 0 1 0 0,0-1 0 0 0,0 0 0 0 0,0-1 0 0 0,1 1 0 0 0,-7-15 0 0 0,-31-72 237 0 0,33 67-235 0 0,-63-132 506 0 0,48 106-556 0 0,-46-109 477 0 0,-73-246 0 0 0,93 216-425 0 0,-20-65 78 0 0,-78-275-44 0 0,99 317-177 0 0,-49-258 98 0 0,69 228-94 0 0,10-1 0 0 0,12 0-1 0 0,24-275 1 0 0,-12 470-71 0 0,25-269 127 0 0,-16 234-108 0 0,40-144 0 0 0,-32 162-31 0 0,60-213 0 0 0,69-188 0 0 0,-57 194 0 0 0,176-436 72 0 0,-160 459-72 0 0,-40 85 0 0 0,-44 116 0 0 0,36-58 0 0 0,55-62 83 0 0,54-92 74 0 0,-99 135-155 0 0,40-60 44 0 0,-70 122 96 0 0,-10 10 8 0 0,-22 40 30 0 0,-13 18-40 0 0,-2 7-92 0 0,4-4-11 0 0,1-1-1 0 0,-1 1 0 0 0,0-1 1 0 0,1 1-1 0 0,-2-1 0 0 0,1 0 1 0 0,0 0-1 0 0,-7 4 1 0 0,5-3-25 0 0,1 0 0 0 0,-1 0 0 0 0,1 0 0 0 0,-6 7 0 0 0,-46 59-13 0 0,12-15 18 0 0,31-40 23 0 0,-20 20 1 0 0,7-9-42 0 0,15-14 10 0 0,-2-2-1 0 0,-18 15 1 0 0,-6 3 29 0 0,-159 125 157 0 0,75-61-102 0 0,79-59-63 0 0,-4 2 83 0 0,-43 43 0 0 0,37-27-52 0 0,2 3-1 0 0,-57 80 1 0 0,-115 212-40 0 0,48-78 150 0 0,147-231-169 0 0,3 2 1 0 0,1 0 0 0 0,-22 51-1 0 0,-27 95-2 0 0,44-122 0 0 0,26-59 0 0 0,1-1 0 0 0,-1 1 0 0 0,0-1 0 0 0,0 1 0 0 0,0-1 0 0 0,-3 4 0 0 0,10-29 0 0 0,17-33 0 0 0,2 0 0 0 0,48-79 0 0 0,-45 91-24 0 0,54-67 0 0 0,43-32-64 0 0,-11 15 48 0 0,107-142 28 0 0,6-16-133 0 0,-19 37 286 0 0,76-95-238 0 0,-276 335 98 0 0,-2 1-9 0 0,59-66 85 0 0,-57 65-85 0 0,1 1-1 0 0,0 0 0 0 0,0 1 1 0 0,1 0-1 0 0,0 0 0 0 0,0 1 1 0 0,10-5-1 0 0,-15 9 8 0 0,0 0 0 0 0,-1 0 0 0 0,1 0 0 0 0,0 0 1 0 0,0 1-1 0 0,0-1 0 0 0,0 1 0 0 0,0 0 0 0 0,0 0 0 0 0,0 0 0 0 0,0 1 0 0 0,0 0 0 0 0,0-1 0 0 0,5 3 0 0 0,-6-2 10 0 0,0 0 0 0 0,0 1 0 0 0,-1-1-1 0 0,1 0 1 0 0,0 1 0 0 0,-1 0 0 0 0,1 0 0 0 0,-1 0 0 0 0,0 0-1 0 0,0 0 1 0 0,0 0 0 0 0,0 0 0 0 0,0 1 0 0 0,0-1 0 0 0,0 1 0 0 0,-1-1-1 0 0,1 1 1 0 0,-1 0 0 0 0,1 3 0 0 0,1 5 62 0 0,-3-9-33 0 0,-2-7-22 0 0,-1-4-16 0 0,2 7 0 0 0,3 7 0 0 0,15 93 932 0 0,55 143-1030 0 0,12 47-928 0 0,-51-134 1026 0 0,-7 2 0 0 0,-6 0 0 0 0,-1 273 0 0 0,-21-349-6 0 0,0 204 28 0 0,5-194 2 0 0,17 103 0 0 0,-15-164-21 0 0,13 45-1 0 0,-16-66 3 0 0,1-1 0 0 0,0 1 0 0 0,0-1 0 0 0,0 0 0 0 0,1 0 0 0 0,0 0 0 0 0,1-1 0 0 0,-1 1-1 0 0,1-1 1 0 0,1 0 0 0 0,6 6 0 0 0,15 4-5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52.5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 1 887 0 0,'-29'27'12855'0'0,"31"-25"-12687"0"0,1 0-48 0 0,0 1 0 0 0,0-1 0 0 0,0 1 0 0 0,-1 0 0 0 0,1 0 0 0 0,2 6 0 0 0,2 4-131 0 0,0 0 0 0 0,8 26 0 0 0,17 58 13 0 0,-4 0 0 0 0,-4 3 0 0 0,-5 0 0 0 0,8 115 0 0 0,-18-47 4 0 0,-22 291-1 0 0,-39-17 195 0 0,40-306-161 0 0,5-36 63 0 0,7-82-99 0 0,0-16 3 0 0,0 0-1 0 0,0 1 1 0 0,1-1-1 0 0,-1 0 1 0 0,-1 0-1 0 0,1 1 1 0 0,0-1-1 0 0,0 0 0 0 0,-1 0 1 0 0,0 1-1 0 0,1-1 1 0 0,-1 0-1 0 0,0 0 1 0 0,0 0-1 0 0,0 0 1 0 0,-2 2-1 0 0,3-4 1 0 0,0 0 0 0 0,0 1 0 0 0,0-1 1 0 0,0 0-1 0 0,0 0 0 0 0,0 0 0 0 0,0 0 0 0 0,0 0 0 0 0,-1 0 0 0 0,1 0 0 0 0,0 0 0 0 0,0 0 0 0 0,0 0 0 0 0,0 0 0 0 0,0 0 0 0 0,0 0 0 0 0,0 0 0 0 0,-1 0 1 0 0,1 0-1 0 0,0 0 0 0 0,0 0 0 0 0,0 0 0 0 0,0 0 0 0 0,0 0 0 0 0,0 0 0 0 0,0 0 0 0 0,0 0 0 0 0,-1 0 0 0 0,1 0 0 0 0,0 0 0 0 0,0 0 0 0 0,0-1 1 0 0,0 1-1 0 0,0 0 0 0 0,0 0 0 0 0,0 0 0 0 0,0 0 0 0 0,0 0 0 0 0,0 0 0 0 0,-1 0 0 0 0,1 0 0 0 0,0 0 0 0 0,0-1 0 0 0,0 1 0 0 0,-3-8 208 0 0,0-10 333 0 0,6 14-458 0 0,0-1 0 0 0,0 0 1 0 0,0 1-1 0 0,0-1 0 0 0,1 1 1 0 0,0 0-1 0 0,0 0 0 0 0,0 0 1 0 0,0 1-1 0 0,10-6 1 0 0,7-8-99 0 0,8-10-14 0 0,-2-1 0 0 0,-1-1 0 0 0,-2-1 0 0 0,-1-2 0 0 0,-1 0 0 0 0,-1-1 0 0 0,-2-1 0 0 0,-2-1 0 0 0,18-52 0 0 0,41-130 148 0 0,-1 0-36 0 0,-25 87-253 0 0,67-202-778 0 0,-112 310 472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52.9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706 513 8351 0 0,'-23'32'1546'0'0,"23"-31"-1501"0"0,0-1 0 0 0,-1 1 0 0 0,1 0 0 0 0,0-1 1 0 0,-1 1-1 0 0,1-1 0 0 0,-1 1 0 0 0,1-1 0 0 0,-1 0 0 0 0,1 1 1 0 0,-1-1-1 0 0,1 1 0 0 0,-1-1 0 0 0,1 0 0 0 0,-1 0 0 0 0,0 1 1 0 0,1-1-1 0 0,-1 0 0 0 0,1 0 0 0 0,-1 0 0 0 0,0 1 0 0 0,1-1 1 0 0,-1 0-1 0 0,0 0 0 0 0,1 0 0 0 0,-1 0 0 0 0,1 0 0 0 0,-1 0 1 0 0,0 0-1 0 0,1-1 0 0 0,-1 1 0 0 0,0 0 0 0 0,1 0 1 0 0,-1 0-1 0 0,1-1 0 0 0,-1 1 0 0 0,0 0 0 0 0,1-1 0 0 0,-1 1 1 0 0,1 0-1 0 0,-1-1 0 0 0,1 1 0 0 0,-1-1 0 0 0,1 1 0 0 0,-1-1 1 0 0,0 0-1 0 0,-3-4 162 0 0,1 0 0 0 0,-1 1 0 0 0,-6-12 0 0 0,8 12-128 0 0,-79-127 4370 0 0,61 102-3428 0 0,-2 1 0 0 0,-32-33 0 0 0,9 17-278 0 0,-2 3-1 0 0,-2 1 0 0 0,-64-39 0 0 0,96 69-753 0 0,0 0-1 0 0,-1 1 1 0 0,-27-9-1 0 0,35 15-465 0 0,0 1 0 0 0,0-1 0 0 0,0 1 0 0 0,-1 1 0 0 0,1 0 0 0 0,0 1 0 0 0,-1 0 0 0 0,-12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55.5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73 636 2359 0 0,'-55'22'6743'0'0,"39"-12"-5690"0"0,16-9-1040 0 0,0-1 0 0 0,-1 1 0 0 0,1 0 0 0 0,0-1 0 0 0,0 1 0 0 0,0-1 0 0 0,0 1 0 0 0,-1-1 0 0 0,1 1 0 0 0,0 0 0 0 0,0-1 0 0 0,0 1 0 0 0,0-1 0 0 0,0 1 0 0 0,1-1 0 0 0,-1 1 0 0 0,0 0 0 0 0,0-1 0 0 0,0 1 0 0 0,0-1 0 0 0,1 1 0 0 0,-1-1 0 0 0,0 1 0 0 0,0-1 0 0 0,1 1 0 0 0,-1-1 0 0 0,1 1 0 0 0,-1-1 0 0 0,0 1 0 0 0,1-1 0 0 0,-1 0 0 0 0,1 1 0 0 0,0 0 0 0 0,16 13 29 0 0,56 40 146 0 0,-6-4 234 0 0,-37-30-192 0 0,1-1 0 0 0,61 26 0 0 0,-76-38-130 0 0,1-2 0 0 0,0 0-1 0 0,0-1 1 0 0,0 0 0 0 0,1-2 0 0 0,-1 0-1 0 0,1-1 1 0 0,17-1 0 0 0,-19-1 134 0 0,0-1 0 0 0,-1 0 0 0 0,1-1 0 0 0,-1-1 0 0 0,0-1 0 0 0,29-12 0 0 0,-34 12-12 0 0,0 0 0 0 0,0-1 0 0 0,0-1 0 0 0,0 0 0 0 0,-1 0 0 0 0,0-1 0 0 0,-1 0 0 0 0,0 0 0 0 0,14-20 0 0 0,-8 7 145 0 0,-2 0 1 0 0,0-1-1 0 0,-2-1 0 0 0,10-27 0 0 0,22-98 35 0 0,-4 16-376 0 0,-35 120-25 0 0,6-13-247 0 0,0-1 1 0 0,19-36-1 0 0,-22 54-29 0 0,-4 6 132 0 0,-2 4 80 0 0,6-6 400 0 0,5-6-307 0 0,-7 5-29 0 0,-1-1 0 0 0,1 0 0 0 0,-1 1 0 0 0,0-1 0 0 0,0 0 0 0 0,0 0 0 0 0,-1-1 0 0 0,0 1 0 0 0,2-13 0 0 0,-4 19 2 0 0,0-1-1 0 0,0 1 1 0 0,0 0 0 0 0,0 0-1 0 0,0-1 1 0 0,0 1-1 0 0,0 0 1 0 0,0-1-1 0 0,0 1 1 0 0,0 0 0 0 0,0-1-1 0 0,-1 1 1 0 0,1 0-1 0 0,0 0 1 0 0,0-1 0 0 0,0 1-1 0 0,0 0 1 0 0,-1 0-1 0 0,1-1 1 0 0,0 1 0 0 0,0 0-1 0 0,-1 0 1 0 0,1 0-1 0 0,0-1 1 0 0,0 1-1 0 0,-1 0 1 0 0,1 0 0 0 0,0 0-1 0 0,0 0 1 0 0,-1 0-1 0 0,1-1 1 0 0,-1 1 0 0 0,-13 2 88 0 0,-10 9 340 0 0,3 2 40 0 0,0-2 0 0 0,-1 0 0 0 0,-31 11 0 0 0,41-17-307 0 0,-383 129 2665 0 0,384-131-2815 0 0,-38 9 66 0 0,46-12-79 0 0,0 1 0 0 0,0-1 0 0 0,0 0 0 0 0,0 0 0 0 0,-1 0 0 0 0,1 0 0 0 0,0-1 0 0 0,0 1 0 0 0,0-1 0 0 0,0 0 0 0 0,0 0 0 0 0,-4-1 0 0 0,6 1-5 0 0,0 0-1 0 0,0 0 1 0 0,0 1 0 0 0,1-1-1 0 0,-1 0 1 0 0,0 0-1 0 0,1 0 1 0 0,-1 0 0 0 0,1 0-1 0 0,-1 0 1 0 0,1 0-1 0 0,0 0 1 0 0,-1 0 0 0 0,1 0-1 0 0,0 0 1 0 0,0 0-1 0 0,-1 0 1 0 0,1-1 0 0 0,0 1-1 0 0,0 0 1 0 0,0 0-1 0 0,1 0 1 0 0,-1 0 0 0 0,0 0-1 0 0,0-1 1 0 0,9-29-281 0 0,-9 31 280 0 0,8-20-236 0 0,1 1 1 0 0,1 0-1 0 0,14-19 1 0 0,-15 24 77 0 0,3-4-42 0 0,0 0 0 0 0,1 1 0 0 0,1 1 0 0 0,1 0 0 0 0,0 0 0 0 0,26-18 0 0 0,-30 26 135 0 0,1 0 0 0 0,0 0 0 0 0,1 1 0 0 0,-1 1-1 0 0,1 0 1 0 0,1 1 0 0 0,-1 0 0 0 0,1 1 0 0 0,-1 1-1 0 0,27-3 1 0 0,-29 5 62 0 0,-1 1-1 0 0,1 0 1 0 0,0 0-1 0 0,-1 1 1 0 0,1 1 0 0 0,0 0-1 0 0,-1 0 1 0 0,1 1-1 0 0,-1 1 1 0 0,0-1-1 0 0,0 2 1 0 0,-1-1-1 0 0,1 1 1 0 0,-1 1 0 0 0,0 0-1 0 0,0 0 1 0 0,8 8-1 0 0,15 15 73 0 0,-13-12 93 0 0,38 27 0 0 0,-51-40-150 0 0,0 0-1 0 0,0 0 0 0 0,1-1 0 0 0,-1 0 0 0 0,1-1 0 0 0,0 0 0 0 0,-1 0 1 0 0,1 0-1 0 0,0-1 0 0 0,0 1 0 0 0,9-1 0 0 0,-15-1-2 0 0,-1 0 0 0 0,0 0 0 0 0,0 0 0 0 0,1 0 0 0 0,-1 0 0 0 0,0 0 0 0 0,1 0 0 0 0,-1 0 0 0 0,0 0 0 0 0,0 0 0 0 0,1 0 0 0 0,-1 0 0 0 0,0 0-1 0 0,0 0 1 0 0,1 0 0 0 0,-1 0 0 0 0,0-1 0 0 0,0 1 0 0 0,0 0 0 0 0,1 0 0 0 0,-1 0 0 0 0,0 0 0 0 0,0 0 0 0 0,0-1 0 0 0,1 1 0 0 0,-1 0 0 0 0,0 0 0 0 0,0 0 0 0 0,0-1 0 0 0,1 1 0 0 0,-5-7 152 0 0,-18-12 74 0 0,13 13-263 0 0,9 5 31 0 0,-1 1 0 0 0,1-1 0 0 0,0 0 0 0 0,-1 1 0 0 0,1-1 0 0 0,0 1 0 0 0,0-1 0 0 0,-1 0 0 0 0,1 1 0 0 0,0-1 0 0 0,0 0 0 0 0,0 1 0 0 0,0-1 0 0 0,0 0 0 0 0,0 1 0 0 0,0-1 0 0 0,0 0 0 0 0,0 1 0 0 0,0-1-1 0 0,0 0 1 0 0,0 1 0 0 0,1-1 0 0 0,-1 0 0 0 0,0 1 0 0 0,0-1 0 0 0,1 0 0 0 0,12-21-110 0 0,-4 7 127 0 0,-7 11-13 0 0,0 0 0 0 0,0 0 1 0 0,0 0-1 0 0,1 0 0 0 0,0 0 0 0 0,0 1 0 0 0,0-1 0 0 0,0 1 0 0 0,0 0 0 0 0,1 0 1 0 0,-1 0-1 0 0,5-2 0 0 0,-7 3-3 0 0,1 1 0 0 0,-1 1 0 0 0,1-1 1 0 0,0 0-1 0 0,-1 0 0 0 0,1 0 0 0 0,0 1 0 0 0,-1-1 1 0 0,1 1-1 0 0,0 0 0 0 0,0-1 0 0 0,-1 1 0 0 0,1 0 0 0 0,0 0 1 0 0,0 0-1 0 0,-1 0 0 0 0,1 0 0 0 0,0 0 0 0 0,0 1 1 0 0,-1-1-1 0 0,1 1 0 0 0,0-1 0 0 0,0 1 0 0 0,-1 0 1 0 0,1-1-1 0 0,-1 1 0 0 0,1 0 0 0 0,-1 0 0 0 0,1 0 0 0 0,-1 0 1 0 0,1 0-1 0 0,-1 1 0 0 0,2 1 0 0 0,9 14 15 0 0,0 2-1 0 0,-1-1 1 0 0,0 2-1 0 0,12 34 1 0 0,-11-27-2 0 0,34 79 64 0 0,60 211 0 0 0,-98-285-1246 0 0,1 0-1 0 0,1 0 0 0 0,2-1 1 0 0,24 44-1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2:06.3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63 577 4431 0 0,'-2'1'83'0'0,"0"0"-1"0"0,0 0 0 0 0,-1-1 1 0 0,1 1-1 0 0,0-1 0 0 0,-1 1 1 0 0,1-1-1 0 0,0 1 0 0 0,-1-1 1 0 0,1 0-1 0 0,-1 0 0 0 0,1-1 0 0 0,0 1 1 0 0,-4-1-1 0 0,4 1 4 0 0,1-1 1 0 0,-1 1-1 0 0,1-1 1 0 0,0 0-1 0 0,0 1 1 0 0,-1-1-1 0 0,1 0 0 0 0,0 0 1 0 0,0 0-1 0 0,0 1 1 0 0,0-1-1 0 0,0 0 0 0 0,0-1 1 0 0,0 1-1 0 0,0 0 1 0 0,0 0-1 0 0,0 0 0 0 0,1-1 1 0 0,-1 1-1 0 0,0 0 1 0 0,1 0-1 0 0,-1-1 0 0 0,1 1 1 0 0,0-1-1 0 0,-1-1 1 0 0,1 1-51 0 0,0 0-1 0 0,1 0 1 0 0,-1 0 0 0 0,0 0 0 0 0,1 0 0 0 0,-1 0 0 0 0,1 0 0 0 0,0 0 0 0 0,0 0-1 0 0,0 0 1 0 0,0 0 0 0 0,0 0 0 0 0,0 0 0 0 0,2-2 0 0 0,21-23 16 0 0,-18 21-52 0 0,1 1 0 0 0,0-1 0 0 0,0 2 0 0 0,1-1 0 0 0,-1 1 0 0 0,1 0 0 0 0,0 0 0 0 0,0 1 0 0 0,0 0 0 0 0,11-2 0 0 0,11-1 0 0 0,48-4 0 0 0,-72 9 0 0 0,147-10-52 0 0,1 6-1 0 0,0 7 0 0 0,-1 7 0 0 0,185 33 0 0 0,-244-21 75 0 0,-1 3 0 0 0,163 66 0 0 0,163 105 66 0 0,159 135 24 0 0,-370-205-47 0 0,77 38 228 0 0,-278-159-266 0 0,42 23 132 0 0,-46-26-123 0 0,0 1 0 0 0,1-1 0 0 0,0 0 0 0 0,-1 0-1 0 0,1 0 1 0 0,-1 0 0 0 0,1-1 0 0 0,0 1 0 0 0,0-1 0 0 0,-1 0 0 0 0,7-1-1 0 0,-9 1-17 0 0,0 0-1 0 0,-1 0 0 0 0,1 0 1 0 0,-1 0-1 0 0,1-1 0 0 0,0 1 1 0 0,-1 0-1 0 0,1 0 0 0 0,-1-1 1 0 0,1 1-1 0 0,-1 0 0 0 0,1-1 1 0 0,-1 1-1 0 0,1-1 0 0 0,-1 1 1 0 0,1 0-1 0 0,-1-1 0 0 0,0 1 1 0 0,1-1-1 0 0,-1 1 0 0 0,0-1 1 0 0,1 1-1 0 0,-1-1 0 0 0,0 0 1 0 0,0 1-1 0 0,1-1 0 0 0,-1 1 1 0 0,0-1-1 0 0,0 0 0 0 0,0 1 1 0 0,0-1-1 0 0,0 1 0 0 0,0-1 1 0 0,0 0-1 0 0,0 1 0 0 0,0-1 1 0 0,0 1-1 0 0,0-1 0 0 0,0 0 1 0 0,0 1-1 0 0,-1-1 0 0 0,1 1 1 0 0,0-1-1 0 0,-1 0 0 0 0,-1-4 124 0 0,0 0-1 0 0,-1 1 0 0 0,0-1 1 0 0,-3-4-1 0 0,3 4 1 0 0,-19-25 903 0 0,-2 1-1 0 0,-43-42 1 0 0,-65-42 218 0 0,104 88-1156 0 0,1-2-1 0 0,-37-44 1 0 0,9 8-7 0 0,-142-176 523 0 0,99 115-306 0 0,30 39 139 0 0,3-3 0 0 0,-74-134 0 0 0,51 76-91 0 0,86 144-380 0 0,0-1 0 0 0,1-1 1 0 0,-1 1-1 0 0,1 0 0 0 0,-1 0 0 0 0,1-1 1 0 0,0 1-1 0 0,0 0 0 0 0,0-7 1 0 0,1 9 5 0 0,0 0 0 0 0,0 0 0 0 0,0 0 1 0 0,0-1-1 0 0,0 1 0 0 0,0 0 1 0 0,1 0-1 0 0,-1 0 0 0 0,0 0 1 0 0,1 0-1 0 0,-1 0 0 0 0,1 0 1 0 0,-1 1-1 0 0,1-1 0 0 0,-1 0 0 0 0,1 0 1 0 0,0 0-1 0 0,-1 0 0 0 0,1 0 1 0 0,0 1-1 0 0,0-1 0 0 0,-1 0 1 0 0,1 1-1 0 0,0-1 0 0 0,0 1 1 0 0,0-1-1 0 0,0 1 0 0 0,0-1 0 0 0,0 1 1 0 0,0 0-1 0 0,0-1 0 0 0,0 1 1 0 0,0 0-1 0 0,0 0 0 0 0,0 0 1 0 0,2-1-1 0 0,2 1-18 0 0,0 0 0 0 0,-1 0-1 0 0,1 1 1 0 0,0-1 0 0 0,0 1 0 0 0,0 0 0 0 0,-1 0 0 0 0,1 1-1 0 0,-1 0 1 0 0,1-1 0 0 0,7 6 0 0 0,6 3-5 0 0,24 20 1 0 0,-20-14-1 0 0,319 247-298 0 0,-299-229 331 0 0,1-1 0 0 0,80 46 0 0 0,-76-53 13 0 0,-1 1 0 0 0,-1 3 0 0 0,-2 1-1 0 0,75 72 1 0 0,-72-54-20 0 0,48 47-27 0 0,-71-75 26 0 0,1 0 1 0 0,32 20-1 0 0,-9-13 102 0 0,-225-113 856 0 0,174 83-949 0 0,0 1 0 0 0,0-1 0 0 0,-1 1 0 0 0,1 0 0 0 0,0 0 0 0 0,-1 0 0 0 0,1 0 0 0 0,-1 1 0 0 0,1 0 0 0 0,-1 0 0 0 0,1 0 0 0 0,-1 0 0 0 0,1 1 0 0 0,-9 2 0 0 0,7-1-1 0 0,0 0 0 0 0,0 1-1 0 0,0 0 1 0 0,0 1 0 0 0,0-1-1 0 0,1 1 1 0 0,-1 0 0 0 0,1 0 0 0 0,-7 7-1 0 0,-167 163 85 0 0,-51 51 59 0 0,-243 261 233 0 0,309-315-283 0 0,140-146-93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3:56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4378 431 0 0,'0'-5'8028'0'0,"19"-9"-6384"0"0,30-12-1146 0 0,-37 19 251 0 0,-1 0 1 0 0,0-1-1 0 0,-1-1 1 0 0,16-15-1 0 0,-2 1 542 0 0,-6 8-978 0 0,22-13-1 0 0,-25 18-218 0 0,0 0 0 0 0,-1-2-1 0 0,17-15 1 0 0,59-60 298 0 0,-8 8 48 0 0,-40 34-23 0 0,-1-3 0 0 0,-3-1-1 0 0,-2-2 1 0 0,-3-1 0 0 0,35-72-1 0 0,1-22-18 0 0,39-79-113 0 0,119-262 78 0 0,-86 179-221 0 0,45-42-214 0 0,-1 3 70 0 0,-27 32 66 0 0,-92 186-50 0 0,-31 57 44 0 0,48-143 0 0 0,-67 158 0 0 0,-2-1 0 0 0,-2 0 0 0 0,4-70 0 0 0,-15 109-6 0 0,-1 0-1 0 0,-1 0 1 0 0,0 0-1 0 0,-2 0 1 0 0,0 0-1 0 0,-1 1 1 0 0,-1-1 0 0 0,-12-29-1 0 0,15 41-35 0 0,-1 1-1 0 0,2-1 1 0 0,-1 0 0 0 0,1 0-1 0 0,0 0 1 0 0,0 1-1 0 0,0-1 1 0 0,1 0 0 0 0,1-8-1 0 0,1 4-17 0 0,0 1 0 0 0,0 0 0 0 0,1 1 0 0 0,0-1 0 0 0,8-15 0 0 0,-4 12-3 0 0,11-29-20 0 0,3 2 0 0 0,33-51 0 0 0,-51 87 11 0 0,1-1 0 0 0,0 1 0 0 0,0 0-1 0 0,0 0 1 0 0,0 0 0 0 0,1 0 0 0 0,-1 1 0 0 0,1-1 0 0 0,0 1-1 0 0,6-2 1 0 0,-8 3 7 0 0,0 1 0 0 0,0 0 0 0 0,0 0 0 0 0,0 0 0 0 0,1 1 0 0 0,-1-1 1 0 0,0 1-1 0 0,1 0 0 0 0,-1 0 0 0 0,0 0 0 0 0,0 0 0 0 0,1 1 0 0 0,-1-1 0 0 0,0 1 0 0 0,0 0 0 0 0,1 0 0 0 0,-1 0 0 0 0,5 3 0 0 0,-7-4 7 0 0,1 1 0 0 0,-1 0 0 0 0,1-1 0 0 0,-1 1 0 0 0,0 0 0 0 0,1 0 0 0 0,-1 0 0 0 0,0 0 0 0 0,0 0 0 0 0,2 2 0 0 0,-3-3 0 0 0,0 0 0 0 0,0 0 0 0 0,0 1 0 0 0,1-1 0 0 0,-1 0 0 0 0,0 1 0 0 0,0-1 0 0 0,0 0 0 0 0,0 0 0 0 0,0 1 0 0 0,0-1 0 0 0,0 0 0 0 0,0 1 0 0 0,0-1 0 0 0,0 0 0 0 0,0 1 0 0 0,0-1 0 0 0,0 0 0 0 0,0 0 0 0 0,0 1 0 0 0,0-1 0 0 0,0 0 0 0 0,-1 1 0 0 0,1-1 0 0 0,-12 10 0 0 0,10-10 9 0 0,1 0 0 0 0,-1 0-1 0 0,1 0 1 0 0,-1 0 0 0 0,0 0 0 0 0,1 1-1 0 0,-1-1 1 0 0,1 1 0 0 0,-1-1-1 0 0,-1 2 1 0 0,-22 12-9 0 0,-17 10 0 0 0,-110 71 250 0 0,90-59-172 0 0,-75 58 1 0 0,-155 176 405 0 0,25 25-136 0 0,19 5-272 0 0,189-227-71 0 0,4 0-5 0 0,2 4 0 0 0,-83 161 0 0 0,110-182 0 0 0,52-81 184 0 0,50-84-188 0 0,189-251-148 0 0,369-391 140 0 0,-373 479 12 0 0,-176 195 0 0 0,121-83 0 0 0,-201 156 0 0 0,12-9 0 0 0,2 2 0 0 0,26-14 0 0 0,-40 22 0 0 0,0 1 0 0 0,0 0 0 0 0,0 1 0 0 0,0-1 0 0 0,0 1 0 0 0,0 0 0 0 0,1 0 0 0 0,-1 0 0 0 0,0 1 0 0 0,1 0 0 0 0,-1 0 0 0 0,0 0 0 0 0,0 1 0 0 0,1 0 0 0 0,6 2 0 0 0,-9-2-6 0 0,1 1 1 0 0,-1-1-1 0 0,0 1 0 0 0,0 0 1 0 0,0 0-1 0 0,0 0 0 0 0,0 1 1 0 0,-1-1-1 0 0,1 1 0 0 0,-1 0 0 0 0,1 0 1 0 0,-1-1-1 0 0,0 1 0 0 0,0 1 1 0 0,0-1-1 0 0,1 4 0 0 0,2 4-23 0 0,-1 0 1 0 0,0 0-1 0 0,3 23 0 0 0,-2-1 26 0 0,-1 1 0 0 0,-2 0 1 0 0,-4 54-1 0 0,-18 104-62 0 0,20-189 62 0 0,-57 340-106 0 0,18-123 109 0 0,-3 111 31 0 0,39-275-39 0 0,2 0 0 0 0,3 0 1 0 0,18 107-1 0 0,-3-87-318 0 0,4 0 1 0 0,32 78-1 0 0,-36-107-881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4:12.0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704 11 5615 0 0,'-24'-11'4211'0'0,"23"16"-3824"0"0,-1 2-221 0 0,-119 231 476 0 0,117-231-608 0 0,-33 69 100 0 0,-39 116 1 0 0,54-132-116 0 0,-43 119-3 0 0,-54 142 56 0 0,-68 182 422 0 0,173-463 848 0 0,3 0 1 0 0,-9 61 3072 0 0,24-121-3705 0 0,0-9-584 0 0,2 0 0 0 0,0 1 0 0 0,2 0 0 0 0,2 0 0 0 0,0 1 0 0 0,2 0 0 0 0,0 1-1 0 0,2 0 1 0 0,1 1 0 0 0,1 1 0 0 0,1 0 0 0 0,2 1 0 0 0,25-25 0 0 0,-27 31-122 0 0,0 2 0 0 0,2-1 0 0 0,-1 2 0 0 0,2 1 0 0 0,32-18 0 0 0,-38 25-18 0 0,0 0 1 0 0,0 0 0 0 0,1 2-1 0 0,0 0 1 0 0,0 0 0 0 0,0 1-1 0 0,0 1 1 0 0,0 1 0 0 0,26 0 0 0 0,-21 3-10 0 0,0 0 1 0 0,0 1 0 0 0,0 1-1 0 0,0 1 1 0 0,-1 1 0 0 0,0 1-1 0 0,21 10 1 0 0,-16-5-4 0 0,-1 1 0 0 0,-1 1 1 0 0,-1 1-1 0 0,39 35 0 0 0,-27-17-11 0 0,-3 1 0 0 0,0 2 0 0 0,-2 1 1 0 0,-2 1-1 0 0,-2 1 0 0 0,20 43 0 0 0,-3 8-20 0 0,-4 0 0 0 0,-4 3 0 0 0,-4 1 0 0 0,18 108 0 0 0,-23-82-1048 0 0,-3-7-369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4:12.4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 1 1087 0 0,'-9'6'0'0'0,"3"-2"96"0"0,-1 0-96 0 0,5 1 0 0 0,0-3 0 0 0,2 0 0 0 0,-2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18:44:12.7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3 623 5063 0 0,'0'-1'44'0'0,"-1"0"0"0"0,1 0 0 0 0,0 0 0 0 0,-1 0 0 0 0,1 0 0 0 0,0-1 0 0 0,0 1-1 0 0,0 0 1 0 0,0 0 0 0 0,0 0 0 0 0,0 0 0 0 0,0-1 0 0 0,0 1 0 0 0,0 0 0 0 0,1 0-1 0 0,-1 0 1 0 0,0 0 0 0 0,1 0 0 0 0,-1-1 0 0 0,1 1 0 0 0,0-1 0 0 0,0 1 91 0 0,1 0 1 0 0,-1 0-1 0 0,0 0 1 0 0,0 0-1 0 0,1 0 1 0 0,-1 0-1 0 0,0 0 1 0 0,1 0-1 0 0,-1 1 1 0 0,1-1-1 0 0,-1 1 1 0 0,1-1-1 0 0,2 0 1 0 0,6 0 488 0 0,-1 0 1 0 0,1 1-1 0 0,-1 0 1 0 0,13 2-1 0 0,-17-1-561 0 0,16-2 64 0 0,1 0-1 0 0,-1-1 0 0 0,-1-1 0 0 0,1 0 0 0 0,26-9 0 0 0,-2 1 95 0 0,187-54 1260 0 0,-2-14-804 0 0,-222 76-669 0 0,224-81 369 0 0,235-80 38 0 0,-317 119-307 0 0,179-29 0 0 0,-221 57-76 0 0,0 5-1 0 0,120 2 0 0 0,-160 12-17 0 0,1 2-1 0 0,-1 4 0 0 0,0 3 0 0 0,97 27 0 0 0,-103-17-20 0 0,-1 2 0 0 0,-1 3 0 0 0,-2 2-1 0 0,-1 3 1 0 0,-1 2 0 0 0,-1 3 0 0 0,-3 2 0 0 0,-1 2-1 0 0,71 72 1 0 0,-47-30-2 0 0,-3 3-1 0 0,-4 3 1 0 0,104 176-1 0 0,112 322-210 0 0,-152-251-746 0 0,-12 0-314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37.4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91 0 3887 0 0,'-34'25'298'0'0,"32"-23"-291"0"0,1 0 1 0 0,-1 0-1 0 0,1 1 1 0 0,-1-1-1 0 0,1 0 1 0 0,0 0-1 0 0,0 1 1 0 0,0-1-1 0 0,0 0 1 0 0,0 1-1 0 0,1-1 1 0 0,-1 1-1 0 0,1-1 1 0 0,0 4-1 0 0,-3 7 62 0 0,-8 40 1022 0 0,1 1 1 0 0,-4 85-1 0 0,11 110-988 0 0,3-198 139 0 0,15 367-80 0 0,0 25 65 0 0,-27-25-187 0 0,-1 2 1723 0 0,15-357-1319 0 0,2 0 1 0 0,13 63-1 0 0,43 119 117 0 0,-38-171-471 0 0,119 368 151 0 0,-138-434-228 0 0,13 35 1 0 0,-1 0 0 0 0,12 63 0 0 0,-25-90 18 0 0,0-1 0 0 0,-1 1 0 0 0,-1-1-1 0 0,-2 22 1 0 0,1-27 32 0 0,-1-1 0 0 0,0 1 0 0 0,0-1 0 0 0,-1 1 0 0 0,0-1 0 0 0,-1 0-1 0 0,-10 17 1 0 0,11-21 26 0 0,0-1 1 0 0,-1 1-1 0 0,0 0 0 0 0,0-1 0 0 0,-6 5 0 0 0,9-7-6 0 0,-1-1-1 0 0,0 0 0 0 0,1 1 0 0 0,-1-1 1 0 0,0 0-1 0 0,0 0 0 0 0,0 0 1 0 0,0 0-1 0 0,0 0 0 0 0,0-1 0 0 0,-1 1 1 0 0,1-1-1 0 0,0 1 0 0 0,0-1 0 0 0,0 0 1 0 0,-1 0-1 0 0,-1 0 0 0 0,3 0-37 0 0,0 0 0 0 0,0-1 0 0 0,0 1 0 0 0,0-1 0 0 0,0 1 0 0 0,0-1 0 0 0,0 0 0 0 0,0 1 0 0 0,0-1 0 0 0,0 0 0 0 0,1 1 0 0 0,-1-1 0 0 0,0 0 0 0 0,0 0 0 0 0,1 0 0 0 0,-1 0 0 0 0,1 0 0 0 0,-1 0 0 0 0,1 0 0 0 0,-1 0 0 0 0,0-1 0 0 0,-6-27 333 0 0,6 21-250 0 0,-21-97 431 0 0,20 96-560 0 0,0 1 0 0 0,1-1 0 0 0,-1-13 0 0 0,2 17 0 0 0,0-16 0 0 0,3-23 0 0 0,-2 35 0 0 0,1 1 0 0 0,0 0 0 0 0,0-1 0 0 0,1 1 0 0 0,7-14 0 0 0,38-66 74 0 0,11-24-150 0 0,96-239-2 0 0,46-96 62 0 0,-193 430 16 0 0,1 0 0 0 0,1 1 0 0 0,0 0 0 0 0,1 0 0 0 0,21-21 0 0 0,-31 35-8 0 0,1 1 0 0 0,-1-1 0 0 0,1 1 0 0 0,-1 0 0 0 0,1-1-1 0 0,0 1 1 0 0,3-1 0 0 0,-5 2 4 0 0,1-1 0 0 0,-1 1-1 0 0,1 0 1 0 0,-1 0 0 0 0,0 0-1 0 0,1 0 1 0 0,-1 0 0 0 0,0 0-1 0 0,1 0 1 0 0,-1 0 0 0 0,1 0-1 0 0,-1 1 1 0 0,0-1 0 0 0,1 0-1 0 0,-1 0 1 0 0,0 0 0 0 0,1 0-1 0 0,-1 0 1 0 0,0 1 0 0 0,1-1 0 0 0,-1 0-1 0 0,0 0 1 0 0,0 0 0 0 0,1 1-1 0 0,-1-1 1 0 0,0 0 0 0 0,0 1-1 0 0,1-1 1 0 0,-1 0 0 0 0,0 0-1 0 0,0 1 1 0 0,0-1 0 0 0,1 0-1 0 0,-1 1 1 0 0,0-1 0 0 0,0 1-1 0 0,0-1 1 0 0,0 0 0 0 0,0 1-1 0 0,0-1 1 0 0,0 0 0 0 0,0 1-1 0 0,0-1 1 0 0,0 0 0 0 0,0 1 0 0 0,0 0-1 0 0,1 14-335 0 0,-1 0-1 0 0,0 0 1 0 0,-4 21 0 0 0,2-19-742 0 0,1-1 0 0 0,1 31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37.9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1244 1169 9815 0 0,'-11'3'49'0'0,"-15"5"1259"0"0,-1-1 1 0 0,0-2-1 0 0,-46 4 1 0 0,57-8-905 0 0,0-2 0 0 0,0 0-1 0 0,-1 0 1 0 0,1-2 0 0 0,0 0 0 0 0,-19-7 0 0 0,22 6-231 0 0,1-1 0 0 0,0-1 0 0 0,1 0 0 0 0,-1-1 0 0 0,1 0 0 0 0,0-1 0 0 0,1 0 0 0 0,-12-11 0 0 0,-24-30 314 0 0,3-2 0 0 0,-39-59 0 0 0,26 33-163 0 0,-118-186 59 0 0,18 23-325 0 0,116 184-184 0 0,-60-78 326 0 0,77 107-1072 0 0,-1 1 1 0 0,-45-39-1 0 0,49 50-1248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01T21:29:39.7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0 287 4143 0 0,'2'-3'219'0'0,"0"-1"-1"0"0,0 0 0 0 0,-1 0 0 0 0,1 1 1 0 0,-1-1-1 0 0,-7-38 4180 0 0,6 43-4382 0 0,0-1-1 0 0,1 1 1 0 0,-1-1-1 0 0,0 1 1 0 0,1-1-1 0 0,-1 1 1 0 0,1-1-1 0 0,-1 0 1 0 0,1 1-1 0 0,-1-1 0 0 0,1 0 1 0 0,0 0-1 0 0,-1 1 1 0 0,1-1-1 0 0,-1 0 1 0 0,1 0-1 0 0,-1 0 1 0 0,1 0-1 0 0,0 1 1 0 0,-1-1-1 0 0,1 0 1 0 0,0 0-1 0 0,40-3 1012 0 0,-1-1 0 0 0,53-12-1 0 0,-15 2-172 0 0,-20 5-701 0 0,0 3-1 0 0,93 2 1 0 0,-109 6-159 0 0,0 2 0 0 0,-1 2-1 0 0,0 2 1 0 0,0 2 0 0 0,-1 1-1 0 0,0 2 1 0 0,-1 2 0 0 0,0 2-1 0 0,-1 1 1 0 0,-1 2 0 0 0,-1 1-1 0 0,-1 2 1 0 0,-1 2 0 0 0,-1 1-1 0 0,52 53 1 0 0,50 87-99 0 0,-24-25 60 0 0,-87-115 46 0 0,1 0 0 0 0,55 43 0 0 0,-56-50 77 0 0,1-2 0 0 0,1-1 0 0 0,29 13 0 0 0,-52-27-60 0 0,-1-1-1 0 0,1 1 0 0 0,0 0 1 0 0,-1 0-1 0 0,1 0 0 0 0,-1 0 1 0 0,0 1-1 0 0,0-1 0 0 0,0 1 1 0 0,0-1-1 0 0,0 1 0 0 0,-1 0 1 0 0,1 0-1 0 0,-1 0 0 0 0,1 0 1 0 0,-1 0-1 0 0,1 3 0 0 0,2 8 22 0 0,-1 1 1 0 0,3 20-1 0 0,-4-23-53 0 0,0 9 62 0 0,-1 24 0 0 0,-1-27 16 0 0,1-1 0 0 0,4 23 0 0 0,-4-40-55 0 0,0 0 1 0 0,-1 0-1 0 0,1 0 0 0 0,0-1 0 0 0,0 1 0 0 0,0 0 1 0 0,0 0-1 0 0,-1-1 0 0 0,1 1 0 0 0,0 0 0 0 0,0-1 1 0 0,-1 1-1 0 0,1-1 0 0 0,0 1 0 0 0,-1-1 0 0 0,1 1 0 0 0,0-1 1 0 0,-1 0-1 0 0,1 0 0 0 0,23-13 159 0 0,28 1-430 0 0,-49 12 255 0 0,0 0 1 0 0,-1 0 0 0 0,1 0-1 0 0,-1 0 1 0 0,1 0-1 0 0,-1-1 1 0 0,0 1 0 0 0,1-1-1 0 0,-1 0 1 0 0,0 1 0 0 0,0-1-1 0 0,0 0 1 0 0,0 0 0 0 0,-1 0-1 0 0,1-1 1 0 0,0 1 0 0 0,-1 0-1 0 0,0-1 1 0 0,1 1-1 0 0,0-4 1 0 0,3-7 58 0 0,0 0 0 0 0,5-24-1 0 0,-8 29 4 0 0,21-100 515 0 0,12-127 0 0 0,3-337 1004 0 0,-38 553-1526 0 0,1-20-39 0 0,11-67 1 0 0,-12 104-69 0 0,0 1 0 0 0,0-1 0 0 0,1 1 0 0 0,-1 0 0 0 0,1-1 0 0 0,-1 1-1 0 0,1 0 1 0 0,-1-1 0 0 0,1 1 0 0 0,0 0 0 0 0,0 0 0 0 0,0 0 0 0 0,0-1 0 0 0,22 121-2588 0 0,31 237-914 0 0,-43-301 3563 0 0,46 278 50 0 0,-55-300 63 0 0,0-1-1 0 0,-2 1 1 0 0,-1 0 0 0 0,-2-1 0 0 0,-2 1 0 0 0,0-1 0 0 0,-2 0-1 0 0,-2 0 1 0 0,-1-1 0 0 0,-1 0 0 0 0,-1-1 0 0 0,-2 0 0 0 0,-33 51 0 0 0,43-74-60 0 0,-1-1 0 0 0,0 0 0 0 0,-1 0 0 0 0,1 0 0 0 0,-1-1 0 0 0,0 0 1 0 0,0 0-1 0 0,-11 6 0 0 0,14-9-9 0 0,1-1-1 0 0,-1 0 1 0 0,0 1 0 0 0,0-1-1 0 0,1-1 1 0 0,-1 1 0 0 0,0 0 0 0 0,0-1-1 0 0,0 1 1 0 0,0-1 0 0 0,0 0-1 0 0,0 0 1 0 0,1 0 0 0 0,-1 0 0 0 0,0-1-1 0 0,0 1 1 0 0,0-1 0 0 0,0 1 0 0 0,0-1-1 0 0,1 0 1 0 0,-1 0 0 0 0,0-1-1 0 0,1 1 1 0 0,-1 0 0 0 0,1-1 0 0 0,-3-2-1 0 0,-3-2 114 0 0,1-1 0 0 0,0 0 0 0 0,1-1 0 0 0,0 1 0 0 0,0-1 0 0 0,1-1 0 0 0,0 1 0 0 0,0-1 0 0 0,1 0 0 0 0,0 0 0 0 0,0 0-1 0 0,1 0 1 0 0,0-1 0 0 0,-1-10 0 0 0,4 18-164 0 0,0 1-1 0 0,0 0 0 0 0,0 0 1 0 0,-1 0-1 0 0,2-1 0 0 0,-1 1 1 0 0,0 0-1 0 0,0 0 0 0 0,0 0 1 0 0,0 0-1 0 0,1-1 0 0 0,-1 1 1 0 0,1 0-1 0 0,-1 0 1 0 0,1 0-1 0 0,-1 0 0 0 0,1 0 1 0 0,0 0-1 0 0,-1 0 0 0 0,1 0 1 0 0,0 0-1 0 0,0 0 0 0 0,0 1 1 0 0,1-3-1 0 0,2 1-39 0 0,0 0-1 0 0,0 1 1 0 0,0-1 0 0 0,0 0-1 0 0,7 0 1 0 0,-8 1 27 0 0,0 0 0 0 0,0 0 0 0 0,1 0 1 0 0,-1 0-1 0 0,0 0 0 0 0,0-1 0 0 0,0 1 0 0 0,-1-1 0 0 0,4-2 0 0 0,-6 4 20 0 0,0 0 0 0 0,1-1-1 0 0,-1 1 1 0 0,0 0 0 0 0,0 0-1 0 0,0-1 1 0 0,0 1-1 0 0,0 0 1 0 0,0-1 0 0 0,0 1-1 0 0,0 0 1 0 0,1-1 0 0 0,-1 1-1 0 0,0 0 1 0 0,0-1 0 0 0,0 1-1 0 0,-1 0 1 0 0,1 0 0 0 0,0-1-1 0 0,0 1 1 0 0,0 0 0 0 0,0-1-1 0 0,0 1 1 0 0,0 0 0 0 0,0-1-1 0 0,0 1 1 0 0,-1 0 0 0 0,1 0-1 0 0,0-1 1 0 0,0 1-1 0 0,0 0 1 0 0,0 0 0 0 0,-1-1-1 0 0,1 1 1 0 0,0 0 0 0 0,0 0-1 0 0,-1 0 1 0 0,1 0 0 0 0,0-1-1 0 0,-1 1 1 0 0,1 0 0 0 0,0 0-1 0 0,0 0 1 0 0,-1 0 0 0 0,0 0-1 0 0,-17-8 113 0 0,15 6-98 0 0,-20-6 73 0 0,-1 1 1 0 0,1 1 0 0 0,-1 1 0 0 0,-34-3 0 0 0,-99 2 337 0 0,88 7-357 0 0,0 2 1 0 0,-79 14 0 0 0,122-12-167 0 0,0 0 0 0 0,0 2 0 0 0,1 1 0 0 0,0 1 0 0 0,1 2 0 0 0,0 0 0 0 0,0 1 0 0 0,-38 27 0 0 0,32-13-302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1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4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0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7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8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Oak_tree,_near_Kersoe_-_geograph.org.uk_-_851570.jpg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12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lickr.com/photos/usfwssoutheast/26665204050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8.jpg"/><Relationship Id="rId10" Type="http://schemas.openxmlformats.org/officeDocument/2006/relationships/customXml" Target="../ink/ink1.xml"/><Relationship Id="rId4" Type="http://schemas.openxmlformats.org/officeDocument/2006/relationships/hyperlink" Target="http://biology.stackexchange.com/questions/45807/large-black-caterpillar-cocoon-moth-los-angeles" TargetMode="External"/><Relationship Id="rId9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rown-deer-64217/" TargetMode="External"/><Relationship Id="rId13" Type="http://schemas.openxmlformats.org/officeDocument/2006/relationships/customXml" Target="../ink/ink5.xml"/><Relationship Id="rId3" Type="http://schemas.openxmlformats.org/officeDocument/2006/relationships/image" Target="../media/image20.jpg"/><Relationship Id="rId7" Type="http://schemas.openxmlformats.org/officeDocument/2006/relationships/image" Target="../media/image22.jpeg"/><Relationship Id="rId12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exels.com/photo/brown-wolf-682375/" TargetMode="External"/><Relationship Id="rId11" Type="http://schemas.openxmlformats.org/officeDocument/2006/relationships/customXml" Target="../ink/ink4.xml"/><Relationship Id="rId5" Type="http://schemas.openxmlformats.org/officeDocument/2006/relationships/image" Target="../media/image21.jpeg"/><Relationship Id="rId15" Type="http://schemas.openxmlformats.org/officeDocument/2006/relationships/customXml" Target="../ink/ink6.xml"/><Relationship Id="rId10" Type="http://schemas.openxmlformats.org/officeDocument/2006/relationships/image" Target="../media/image25.png"/><Relationship Id="rId4" Type="http://schemas.openxmlformats.org/officeDocument/2006/relationships/hyperlink" Target="https://www.pexels.com/photo/zoo-bear-35435/" TargetMode="External"/><Relationship Id="rId9" Type="http://schemas.openxmlformats.org/officeDocument/2006/relationships/customXml" Target="../ink/ink3.xml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245386&amp;picture=fox-in-snow" TargetMode="External"/><Relationship Id="rId13" Type="http://schemas.openxmlformats.org/officeDocument/2006/relationships/customXml" Target="../ink/ink8.xml"/><Relationship Id="rId18" Type="http://schemas.openxmlformats.org/officeDocument/2006/relationships/image" Target="../media/image32.png"/><Relationship Id="rId3" Type="http://schemas.openxmlformats.org/officeDocument/2006/relationships/image" Target="../media/image23.jpg"/><Relationship Id="rId21" Type="http://schemas.openxmlformats.org/officeDocument/2006/relationships/customXml" Target="../ink/ink12.xml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customXml" Target="../ink/ink10.xml"/><Relationship Id="rId2" Type="http://schemas.openxmlformats.org/officeDocument/2006/relationships/image" Target="../media/image1.jpe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nio.com/fauna-animals/birds/eagle-birds-images/bald-eagle-pictures/a-bald-eagle-prepares-to-take-flight-from-a-fence-post" TargetMode="External"/><Relationship Id="rId11" Type="http://schemas.openxmlformats.org/officeDocument/2006/relationships/customXml" Target="../ink/ink7.xml"/><Relationship Id="rId5" Type="http://schemas.openxmlformats.org/officeDocument/2006/relationships/image" Target="../media/image24.jpg"/><Relationship Id="rId15" Type="http://schemas.openxmlformats.org/officeDocument/2006/relationships/customXml" Target="../ink/ink9.xml"/><Relationship Id="rId10" Type="http://schemas.openxmlformats.org/officeDocument/2006/relationships/hyperlink" Target="https://pxhere.com/en/photo/929221" TargetMode="External"/><Relationship Id="rId19" Type="http://schemas.openxmlformats.org/officeDocument/2006/relationships/customXml" Target="../ink/ink11.xml"/><Relationship Id="rId4" Type="http://schemas.openxmlformats.org/officeDocument/2006/relationships/hyperlink" Target="http://www.pixnio.com/fauna-animals/bunny-rabbit/cute-rabbit-brown-bunny-hand" TargetMode="External"/><Relationship Id="rId9" Type="http://schemas.openxmlformats.org/officeDocument/2006/relationships/image" Target="../media/image26.jpeg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Vibrant green forest">
            <a:extLst>
              <a:ext uri="{FF2B5EF4-FFF2-40B4-BE49-F238E27FC236}">
                <a16:creationId xmlns:a16="http://schemas.microsoft.com/office/drawing/2014/main" id="{0352B32A-7209-5CBF-66B8-B6B0418E4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772" r="-1" b="6937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2FED2-AAB3-EFF5-F96F-8A7A1D934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1093" y="698560"/>
            <a:ext cx="7006765" cy="274298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Deciduous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34BAA-7451-7FE0-1648-8866D554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Evan Steelhammer 2</a:t>
            </a:r>
            <a:r>
              <a:rPr lang="en-US" baseline="30000">
                <a:solidFill>
                  <a:srgbClr val="FFFFFF"/>
                </a:solidFill>
              </a:rPr>
              <a:t>nd</a:t>
            </a:r>
            <a:r>
              <a:rPr lang="en-US">
                <a:solidFill>
                  <a:srgbClr val="FFFFFF"/>
                </a:solidFill>
              </a:rPr>
              <a:t> period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69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olor Fill">
            <a:extLst>
              <a:ext uri="{FF2B5EF4-FFF2-40B4-BE49-F238E27FC236}">
                <a16:creationId xmlns:a16="http://schemas.microsoft.com/office/drawing/2014/main" id="{EB0BF642-CC8D-40B8-B1A3-69C16DA6F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2EE374-022E-48B1-894D-8B147E6CA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56186" y="623464"/>
            <a:ext cx="2932765" cy="6234536"/>
            <a:chOff x="9256186" y="623464"/>
            <a:chExt cx="2932765" cy="623453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6EA1DF-EF1E-4076-8298-3BBAF545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04993" y="3584499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CBC0EDB-ABCF-45FA-9BCF-811363F49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6258" y="623464"/>
              <a:ext cx="273097" cy="2730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529950E7-B5E8-4C26-BD1A-F67289F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9296194" y="3965242"/>
              <a:ext cx="2852750" cy="2932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9">
              <a:extLst>
                <a:ext uri="{FF2B5EF4-FFF2-40B4-BE49-F238E27FC236}">
                  <a16:creationId xmlns:a16="http://schemas.microsoft.com/office/drawing/2014/main" id="{59220452-07F9-4A72-BCC1-C99B697F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9464422" y="4151472"/>
              <a:ext cx="2485741" cy="255546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307C3-C4E1-543F-2249-951D712C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6655"/>
            <a:ext cx="5112837" cy="59055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3-Level Food Chain: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Producers: Oak trees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Primary Consumers: Caterpillars (herbivores)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Secondary Consumers: Warblers (insectivorous birds)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  <p:pic>
        <p:nvPicPr>
          <p:cNvPr id="6" name="Picture 5" descr="A black caterpillar on the ground&#10;&#10;Description automatically generated">
            <a:extLst>
              <a:ext uri="{FF2B5EF4-FFF2-40B4-BE49-F238E27FC236}">
                <a16:creationId xmlns:a16="http://schemas.microsoft.com/office/drawing/2014/main" id="{E2C32BD0-C195-3388-E0CC-9ACBC382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168" r="16330" b="-3"/>
          <a:stretch/>
        </p:blipFill>
        <p:spPr>
          <a:xfrm>
            <a:off x="5741126" y="499575"/>
            <a:ext cx="3320008" cy="3320007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  <p:pic>
        <p:nvPicPr>
          <p:cNvPr id="4" name="Picture 3" descr="A bird sitting on a branch&#10;&#10;Description automatically generated">
            <a:extLst>
              <a:ext uri="{FF2B5EF4-FFF2-40B4-BE49-F238E27FC236}">
                <a16:creationId xmlns:a16="http://schemas.microsoft.com/office/drawing/2014/main" id="{60C650DA-1A96-3599-2AB8-16D33C283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9067" r="5687" b="5"/>
          <a:stretch/>
        </p:blipFill>
        <p:spPr>
          <a:xfrm>
            <a:off x="9232224" y="1189185"/>
            <a:ext cx="2641141" cy="2641141"/>
          </a:xfrm>
          <a:custGeom>
            <a:avLst/>
            <a:gdLst/>
            <a:ahLst/>
            <a:cxnLst/>
            <a:rect l="l" t="t" r="r" b="b"/>
            <a:pathLst>
              <a:path w="1946957" h="1946957">
                <a:moveTo>
                  <a:pt x="974908" y="0"/>
                </a:moveTo>
                <a:lnTo>
                  <a:pt x="1946957" y="0"/>
                </a:lnTo>
                <a:lnTo>
                  <a:pt x="1946957" y="972049"/>
                </a:lnTo>
                <a:cubicBezTo>
                  <a:pt x="1946957" y="1510482"/>
                  <a:pt x="1510481" y="1946957"/>
                  <a:pt x="972049" y="1946957"/>
                </a:cubicBezTo>
                <a:lnTo>
                  <a:pt x="0" y="1946957"/>
                </a:lnTo>
                <a:lnTo>
                  <a:pt x="0" y="974909"/>
                </a:lnTo>
                <a:cubicBezTo>
                  <a:pt x="0" y="436476"/>
                  <a:pt x="436475" y="0"/>
                  <a:pt x="974908" y="0"/>
                </a:cubicBezTo>
                <a:close/>
              </a:path>
            </a:pathLst>
          </a:custGeom>
        </p:spPr>
      </p:pic>
      <p:pic>
        <p:nvPicPr>
          <p:cNvPr id="9" name="Picture 8" descr="A tree in a field&#10;&#10;Description automatically generated">
            <a:extLst>
              <a:ext uri="{FF2B5EF4-FFF2-40B4-BE49-F238E27FC236}">
                <a16:creationId xmlns:a16="http://schemas.microsoft.com/office/drawing/2014/main" id="{4171227A-E3E8-F72E-8956-8BB65BC9A7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17" r="10771" b="-1"/>
          <a:stretch/>
        </p:blipFill>
        <p:spPr>
          <a:xfrm>
            <a:off x="5829515" y="4005250"/>
            <a:ext cx="3233380" cy="2859322"/>
          </a:xfrm>
          <a:custGeom>
            <a:avLst/>
            <a:gdLst/>
            <a:ahLst/>
            <a:cxnLst/>
            <a:rect l="l" t="t" r="r" b="b"/>
            <a:pathLst>
              <a:path w="3316319" h="2932666">
                <a:moveTo>
                  <a:pt x="1660595" y="0"/>
                </a:moveTo>
                <a:lnTo>
                  <a:pt x="3316319" y="0"/>
                </a:lnTo>
                <a:lnTo>
                  <a:pt x="3316319" y="1646632"/>
                </a:lnTo>
                <a:cubicBezTo>
                  <a:pt x="3316319" y="2159685"/>
                  <a:pt x="3081083" y="2618091"/>
                  <a:pt x="2712021" y="2920995"/>
                </a:cubicBezTo>
                <a:lnTo>
                  <a:pt x="2696327" y="2932666"/>
                </a:lnTo>
                <a:lnTo>
                  <a:pt x="0" y="2932666"/>
                </a:lnTo>
                <a:lnTo>
                  <a:pt x="0" y="1651476"/>
                </a:lnTo>
                <a:cubicBezTo>
                  <a:pt x="0" y="739381"/>
                  <a:pt x="743464" y="0"/>
                  <a:pt x="1660595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1E9AC-D961-0329-95A8-F3AE378CD515}"/>
              </a:ext>
            </a:extLst>
          </p:cNvPr>
          <p:cNvSpPr txBox="1"/>
          <p:nvPr/>
        </p:nvSpPr>
        <p:spPr>
          <a:xfrm>
            <a:off x="9777557" y="6870700"/>
            <a:ext cx="24144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iology.stackexchange.com/questions/45807/large-black-caterpillar-cocoon-moth-los-angel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6751B-AC53-1EA8-90C5-7A1A08D3DCF8}"/>
              </a:ext>
            </a:extLst>
          </p:cNvPr>
          <p:cNvSpPr txBox="1"/>
          <p:nvPr/>
        </p:nvSpPr>
        <p:spPr>
          <a:xfrm>
            <a:off x="7350414" y="6870700"/>
            <a:ext cx="24144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8" tooltip="https://commons.wikimedia.org/wiki/File:Oak_tree,_near_Kersoe_-_geograph.org.uk_-_851570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AE5C77F-4048-14EF-F66A-F1E2B91D82E5}"/>
                  </a:ext>
                </a:extLst>
              </p14:cNvPr>
              <p14:cNvContentPartPr/>
              <p14:nvPr/>
            </p14:nvContentPartPr>
            <p14:xfrm>
              <a:off x="5299377" y="2355137"/>
              <a:ext cx="741240" cy="2846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E5C77F-4048-14EF-F66A-F1E2B91D82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6377" y="2292497"/>
                <a:ext cx="866880" cy="29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093598-CC79-742F-2F86-74DE42B67D60}"/>
                  </a:ext>
                </a:extLst>
              </p14:cNvPr>
              <p14:cNvContentPartPr/>
              <p14:nvPr/>
            </p14:nvContentPartPr>
            <p14:xfrm>
              <a:off x="8762937" y="725417"/>
              <a:ext cx="1240920" cy="714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093598-CC79-742F-2F86-74DE42B67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9937" y="662417"/>
                <a:ext cx="1366560" cy="8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65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143D8-E4D0-FF7D-082A-D65704B2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olor Fill">
            <a:extLst>
              <a:ext uri="{FF2B5EF4-FFF2-40B4-BE49-F238E27FC236}">
                <a16:creationId xmlns:a16="http://schemas.microsoft.com/office/drawing/2014/main" id="{EB0BF642-CC8D-40B8-B1A3-69C16DA6F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2EE374-022E-48B1-894D-8B147E6CA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56186" y="623464"/>
            <a:ext cx="2932765" cy="6234536"/>
            <a:chOff x="9256186" y="623464"/>
            <a:chExt cx="2932765" cy="623453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6EA1DF-EF1E-4076-8298-3BBAF545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04993" y="3584499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BC0EDB-ABCF-45FA-9BCF-811363F49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6258" y="623464"/>
              <a:ext cx="273097" cy="2730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529950E7-B5E8-4C26-BD1A-F67289F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9296194" y="3965242"/>
              <a:ext cx="2852750" cy="2932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59220452-07F9-4A72-BCC1-C99B697F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9464422" y="4151472"/>
              <a:ext cx="2485741" cy="255546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1FDE1-1BE3-9D5A-C39F-DD857945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6656"/>
            <a:ext cx="4918167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/>
              <a:t>4-Level Food Chain:</a:t>
            </a:r>
            <a:br>
              <a:rPr lang="en-US" sz="2200"/>
            </a:br>
            <a:r>
              <a:rPr lang="en-US" sz="2200"/>
              <a:t>Producers: Shrubs</a:t>
            </a:r>
            <a:br>
              <a:rPr lang="en-US" sz="2200"/>
            </a:br>
            <a:r>
              <a:rPr lang="en-US" sz="2200"/>
              <a:t>Primary Consumers: Deer (herbivores)</a:t>
            </a:r>
            <a:br>
              <a:rPr lang="en-US" sz="2200"/>
            </a:br>
            <a:r>
              <a:rPr lang="en-US" sz="2200"/>
              <a:t>Secondary Consumers: Wolves (carnivores)</a:t>
            </a:r>
            <a:br>
              <a:rPr lang="en-US" sz="2200"/>
            </a:br>
            <a:r>
              <a:rPr lang="en-US" sz="2200"/>
              <a:t>Tertiary Consumers: Bears (omnivores)</a:t>
            </a:r>
            <a:br>
              <a:rPr lang="en-US" sz="2200"/>
            </a:br>
            <a:endParaRPr lang="en-US" sz="2200"/>
          </a:p>
        </p:txBody>
      </p:sp>
      <p:pic>
        <p:nvPicPr>
          <p:cNvPr id="8" name="Picture 7" descr="A close up of a bear&#10;&#10;Description automatically generated">
            <a:extLst>
              <a:ext uri="{FF2B5EF4-FFF2-40B4-BE49-F238E27FC236}">
                <a16:creationId xmlns:a16="http://schemas.microsoft.com/office/drawing/2014/main" id="{C8498B49-138B-EDD1-1EAA-59F782DC7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836" r="19912" b="-3"/>
          <a:stretch/>
        </p:blipFill>
        <p:spPr>
          <a:xfrm>
            <a:off x="5741126" y="499575"/>
            <a:ext cx="3320008" cy="3320007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  <p:pic>
        <p:nvPicPr>
          <p:cNvPr id="6" name="Picture 5" descr="A wolf with yellow eyes&#10;&#10;Description automatically generated">
            <a:extLst>
              <a:ext uri="{FF2B5EF4-FFF2-40B4-BE49-F238E27FC236}">
                <a16:creationId xmlns:a16="http://schemas.microsoft.com/office/drawing/2014/main" id="{450AADAE-6B39-C3D1-58AB-0EB57193DE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2648" r="10851" b="-1"/>
          <a:stretch/>
        </p:blipFill>
        <p:spPr>
          <a:xfrm>
            <a:off x="9232224" y="1189185"/>
            <a:ext cx="2641141" cy="2641141"/>
          </a:xfrm>
          <a:custGeom>
            <a:avLst/>
            <a:gdLst/>
            <a:ahLst/>
            <a:cxnLst/>
            <a:rect l="l" t="t" r="r" b="b"/>
            <a:pathLst>
              <a:path w="1946957" h="1946957">
                <a:moveTo>
                  <a:pt x="974908" y="0"/>
                </a:moveTo>
                <a:lnTo>
                  <a:pt x="1946957" y="0"/>
                </a:lnTo>
                <a:lnTo>
                  <a:pt x="1946957" y="972049"/>
                </a:lnTo>
                <a:cubicBezTo>
                  <a:pt x="1946957" y="1510482"/>
                  <a:pt x="1510481" y="1946957"/>
                  <a:pt x="972049" y="1946957"/>
                </a:cubicBezTo>
                <a:lnTo>
                  <a:pt x="0" y="1946957"/>
                </a:lnTo>
                <a:lnTo>
                  <a:pt x="0" y="974909"/>
                </a:lnTo>
                <a:cubicBezTo>
                  <a:pt x="0" y="436476"/>
                  <a:pt x="436475" y="0"/>
                  <a:pt x="974908" y="0"/>
                </a:cubicBezTo>
                <a:close/>
              </a:path>
            </a:pathLst>
          </a:custGeom>
        </p:spPr>
      </p:pic>
      <p:pic>
        <p:nvPicPr>
          <p:cNvPr id="4" name="Picture 3" descr="A deer with a brown face&#10;&#10;Description automatically generated with medium confidence">
            <a:extLst>
              <a:ext uri="{FF2B5EF4-FFF2-40B4-BE49-F238E27FC236}">
                <a16:creationId xmlns:a16="http://schemas.microsoft.com/office/drawing/2014/main" id="{1DE417DA-9AEB-5D1D-5429-E67BF6DAAE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957" r="3426" b="1"/>
          <a:stretch/>
        </p:blipFill>
        <p:spPr>
          <a:xfrm>
            <a:off x="5829515" y="4005250"/>
            <a:ext cx="3233380" cy="2859322"/>
          </a:xfrm>
          <a:custGeom>
            <a:avLst/>
            <a:gdLst/>
            <a:ahLst/>
            <a:cxnLst/>
            <a:rect l="l" t="t" r="r" b="b"/>
            <a:pathLst>
              <a:path w="3316319" h="2932666">
                <a:moveTo>
                  <a:pt x="1660595" y="0"/>
                </a:moveTo>
                <a:lnTo>
                  <a:pt x="3316319" y="0"/>
                </a:lnTo>
                <a:lnTo>
                  <a:pt x="3316319" y="1646632"/>
                </a:lnTo>
                <a:cubicBezTo>
                  <a:pt x="3316319" y="2159685"/>
                  <a:pt x="3081083" y="2618091"/>
                  <a:pt x="2712021" y="2920995"/>
                </a:cubicBezTo>
                <a:lnTo>
                  <a:pt x="2696327" y="2932666"/>
                </a:lnTo>
                <a:lnTo>
                  <a:pt x="0" y="2932666"/>
                </a:lnTo>
                <a:lnTo>
                  <a:pt x="0" y="1651476"/>
                </a:lnTo>
                <a:cubicBezTo>
                  <a:pt x="0" y="739381"/>
                  <a:pt x="743464" y="0"/>
                  <a:pt x="1660595" y="0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56AEAF-D03F-81E7-3EC1-6560DAD3BBF6}"/>
                  </a:ext>
                </a:extLst>
              </p14:cNvPr>
              <p14:cNvContentPartPr/>
              <p14:nvPr/>
            </p14:nvContentPartPr>
            <p14:xfrm>
              <a:off x="9302217" y="3958577"/>
              <a:ext cx="891720" cy="157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56AEAF-D03F-81E7-3EC1-6560DAD3BB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9217" y="3895937"/>
                <a:ext cx="1017360" cy="170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B1F53C7-A450-44D4-50FF-D8A77A80BA2A}"/>
              </a:ext>
            </a:extLst>
          </p:cNvPr>
          <p:cNvGrpSpPr/>
          <p:nvPr/>
        </p:nvGrpSpPr>
        <p:grpSpPr>
          <a:xfrm>
            <a:off x="8333817" y="298097"/>
            <a:ext cx="1676160" cy="1050480"/>
            <a:chOff x="8333817" y="298097"/>
            <a:chExt cx="1676160" cy="10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5942BB-A9DB-2F24-0370-CB7F9E1A2589}"/>
                    </a:ext>
                  </a:extLst>
                </p14:cNvPr>
                <p14:cNvContentPartPr/>
                <p14:nvPr/>
              </p14:nvContentPartPr>
              <p14:xfrm>
                <a:off x="8333817" y="298097"/>
                <a:ext cx="464400" cy="88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5942BB-A9DB-2F24-0370-CB7F9E1A25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1177" y="235097"/>
                  <a:ext cx="59004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90F70E-E142-C327-96D4-452B5F3D0B4E}"/>
                    </a:ext>
                  </a:extLst>
                </p14:cNvPr>
                <p14:cNvContentPartPr/>
                <p14:nvPr/>
              </p14:nvContentPartPr>
              <p14:xfrm>
                <a:off x="8452257" y="785537"/>
                <a:ext cx="10440" cy="9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90F70E-E142-C327-96D4-452B5F3D0B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89257" y="722897"/>
                  <a:ext cx="136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13D877-383B-F1AD-C346-18FDAC2BA1D3}"/>
                    </a:ext>
                  </a:extLst>
                </p14:cNvPr>
                <p14:cNvContentPartPr/>
                <p14:nvPr/>
              </p14:nvContentPartPr>
              <p14:xfrm>
                <a:off x="8434257" y="546857"/>
                <a:ext cx="1575720" cy="801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13D877-383B-F1AD-C346-18FDAC2BA1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71617" y="483857"/>
                  <a:ext cx="1701360" cy="9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0911A-F9FC-A0B6-000A-837E351AB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0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olor Fill">
            <a:extLst>
              <a:ext uri="{FF2B5EF4-FFF2-40B4-BE49-F238E27FC236}">
                <a16:creationId xmlns:a16="http://schemas.microsoft.com/office/drawing/2014/main" id="{EB0BF642-CC8D-40B8-B1A3-69C16DA6F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395D4A-46EF-4BFC-8FC2-AFEBD01C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6623" y="623464"/>
            <a:ext cx="2985476" cy="6234536"/>
            <a:chOff x="9196623" y="623464"/>
            <a:chExt cx="2985476" cy="623453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6EA1DF-EF1E-4076-8298-3BBAF545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04993" y="3584499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CBC0EDB-ABCF-45FA-9BCF-811363F49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6258" y="623464"/>
              <a:ext cx="273097" cy="2730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C57C1C-4335-4013-9716-B8D6D4F83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96623" y="4005252"/>
              <a:ext cx="2985476" cy="2852748"/>
            </a:xfrm>
            <a:custGeom>
              <a:avLst/>
              <a:gdLst>
                <a:gd name="connsiteX0" fmla="*/ 0 w 2985476"/>
                <a:gd name="connsiteY0" fmla="*/ 0 h 2852748"/>
                <a:gd name="connsiteX1" fmla="*/ 1515859 w 2985476"/>
                <a:gd name="connsiteY1" fmla="*/ 0 h 2852748"/>
                <a:gd name="connsiteX2" fmla="*/ 2967827 w 2985476"/>
                <a:gd name="connsiteY2" fmla="*/ 1068219 h 2852748"/>
                <a:gd name="connsiteX3" fmla="*/ 2985476 w 2985476"/>
                <a:gd name="connsiteY3" fmla="*/ 1136858 h 2852748"/>
                <a:gd name="connsiteX4" fmla="*/ 2985476 w 2985476"/>
                <a:gd name="connsiteY4" fmla="*/ 2852748 h 2852748"/>
                <a:gd name="connsiteX5" fmla="*/ 795771 w 2985476"/>
                <a:gd name="connsiteY5" fmla="*/ 2852748 h 2852748"/>
                <a:gd name="connsiteX6" fmla="*/ 795640 w 2985476"/>
                <a:gd name="connsiteY6" fmla="*/ 2852685 h 2852748"/>
                <a:gd name="connsiteX7" fmla="*/ 0 w 2985476"/>
                <a:gd name="connsiteY7" fmla="*/ 1515859 h 285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476" h="2852748">
                  <a:moveTo>
                    <a:pt x="0" y="0"/>
                  </a:moveTo>
                  <a:lnTo>
                    <a:pt x="1515859" y="0"/>
                  </a:lnTo>
                  <a:cubicBezTo>
                    <a:pt x="2198081" y="0"/>
                    <a:pt x="2775340" y="449343"/>
                    <a:pt x="2967827" y="1068219"/>
                  </a:cubicBezTo>
                  <a:lnTo>
                    <a:pt x="2985476" y="1136858"/>
                  </a:lnTo>
                  <a:lnTo>
                    <a:pt x="2985476" y="2852748"/>
                  </a:lnTo>
                  <a:lnTo>
                    <a:pt x="795771" y="2852748"/>
                  </a:lnTo>
                  <a:lnTo>
                    <a:pt x="795640" y="2852685"/>
                  </a:lnTo>
                  <a:cubicBezTo>
                    <a:pt x="321719" y="2595238"/>
                    <a:pt x="0" y="2093124"/>
                    <a:pt x="0" y="1515859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E3C7D-5996-74B8-596E-98065CB4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85"/>
            <a:ext cx="4918167" cy="6553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5-Level Food Chain:</a:t>
            </a:r>
            <a:br>
              <a:rPr lang="en-US" sz="3600" dirty="0"/>
            </a:br>
            <a:r>
              <a:rPr lang="en-US" sz="3600" dirty="0"/>
              <a:t>Producers: Grasses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Primary Consumers: Rabbits (herbivores)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Secondary Consumers: Foxes (carnivores)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Tertiary Consumers: Eagles</a:t>
            </a:r>
            <a:br>
              <a:rPr lang="en-US" sz="3600" dirty="0"/>
            </a:br>
            <a:r>
              <a:rPr lang="en-US" sz="3600" dirty="0"/>
              <a:t>(carnivores)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Quaternary Consumers: Humans (omnivores)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6" name="Picture 5" descr="A hand holding a small brown bunny&#10;&#10;Description automatically generated">
            <a:extLst>
              <a:ext uri="{FF2B5EF4-FFF2-40B4-BE49-F238E27FC236}">
                <a16:creationId xmlns:a16="http://schemas.microsoft.com/office/drawing/2014/main" id="{D5345DB3-F51F-F2B0-EC34-9F5A6D41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596" r="17651" b="-4"/>
          <a:stretch/>
        </p:blipFill>
        <p:spPr>
          <a:xfrm>
            <a:off x="5741125" y="499575"/>
            <a:ext cx="3320008" cy="3320007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  <p:pic>
        <p:nvPicPr>
          <p:cNvPr id="10" name="Picture 9" descr="A bald eagle perched on a post&#10;&#10;Description automatically generated">
            <a:extLst>
              <a:ext uri="{FF2B5EF4-FFF2-40B4-BE49-F238E27FC236}">
                <a16:creationId xmlns:a16="http://schemas.microsoft.com/office/drawing/2014/main" id="{1CA965EE-B0FE-82C2-FE05-19831BE86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408" r="11339" b="-4"/>
          <a:stretch/>
        </p:blipFill>
        <p:spPr>
          <a:xfrm>
            <a:off x="9232225" y="1189185"/>
            <a:ext cx="2641141" cy="2641141"/>
          </a:xfrm>
          <a:custGeom>
            <a:avLst/>
            <a:gdLst/>
            <a:ahLst/>
            <a:cxnLst/>
            <a:rect l="l" t="t" r="r" b="b"/>
            <a:pathLst>
              <a:path w="1946957" h="1946957">
                <a:moveTo>
                  <a:pt x="974908" y="0"/>
                </a:moveTo>
                <a:lnTo>
                  <a:pt x="1946957" y="0"/>
                </a:lnTo>
                <a:lnTo>
                  <a:pt x="1946957" y="972049"/>
                </a:lnTo>
                <a:cubicBezTo>
                  <a:pt x="1946957" y="1510482"/>
                  <a:pt x="1510481" y="1946957"/>
                  <a:pt x="972049" y="1946957"/>
                </a:cubicBezTo>
                <a:lnTo>
                  <a:pt x="0" y="1946957"/>
                </a:lnTo>
                <a:lnTo>
                  <a:pt x="0" y="974909"/>
                </a:lnTo>
                <a:cubicBezTo>
                  <a:pt x="0" y="436476"/>
                  <a:pt x="436475" y="0"/>
                  <a:pt x="974908" y="0"/>
                </a:cubicBezTo>
                <a:close/>
              </a:path>
            </a:pathLst>
          </a:custGeom>
        </p:spPr>
      </p:pic>
      <p:pic>
        <p:nvPicPr>
          <p:cNvPr id="8" name="Picture 7" descr="A fox lying in the snow&#10;&#10;Description automatically generated">
            <a:extLst>
              <a:ext uri="{FF2B5EF4-FFF2-40B4-BE49-F238E27FC236}">
                <a16:creationId xmlns:a16="http://schemas.microsoft.com/office/drawing/2014/main" id="{3E1D4824-D8E4-FB09-C85C-EA21AA75D5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868" r="17871" b="3"/>
          <a:stretch/>
        </p:blipFill>
        <p:spPr>
          <a:xfrm>
            <a:off x="5829514" y="4005250"/>
            <a:ext cx="3233380" cy="2859322"/>
          </a:xfrm>
          <a:custGeom>
            <a:avLst/>
            <a:gdLst/>
            <a:ahLst/>
            <a:cxnLst/>
            <a:rect l="l" t="t" r="r" b="b"/>
            <a:pathLst>
              <a:path w="3316319" h="2932666">
                <a:moveTo>
                  <a:pt x="1660595" y="0"/>
                </a:moveTo>
                <a:lnTo>
                  <a:pt x="3316319" y="0"/>
                </a:lnTo>
                <a:lnTo>
                  <a:pt x="3316319" y="1646632"/>
                </a:lnTo>
                <a:cubicBezTo>
                  <a:pt x="3316319" y="2159685"/>
                  <a:pt x="3081083" y="2618091"/>
                  <a:pt x="2712021" y="2920995"/>
                </a:cubicBezTo>
                <a:lnTo>
                  <a:pt x="2696327" y="2932666"/>
                </a:lnTo>
                <a:lnTo>
                  <a:pt x="0" y="2932666"/>
                </a:lnTo>
                <a:lnTo>
                  <a:pt x="0" y="1651476"/>
                </a:lnTo>
                <a:cubicBezTo>
                  <a:pt x="0" y="739381"/>
                  <a:pt x="743464" y="0"/>
                  <a:pt x="1660595" y="0"/>
                </a:cubicBezTo>
                <a:close/>
              </a:path>
            </a:pathLst>
          </a:custGeom>
        </p:spPr>
      </p:pic>
      <p:pic>
        <p:nvPicPr>
          <p:cNvPr id="12" name="Picture 11" descr="A person in a chef's hat cooking&#10;&#10;Description automatically generated">
            <a:extLst>
              <a:ext uri="{FF2B5EF4-FFF2-40B4-BE49-F238E27FC236}">
                <a16:creationId xmlns:a16="http://schemas.microsoft.com/office/drawing/2014/main" id="{6082D176-21F4-E2C4-95B3-D7F4989BDA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955" r="11543" b="-3"/>
          <a:stretch/>
        </p:blipFill>
        <p:spPr>
          <a:xfrm>
            <a:off x="9374158" y="4176896"/>
            <a:ext cx="2681105" cy="2681104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B1F146-0AA4-0F82-EEAF-79AD742F5E23}"/>
              </a:ext>
            </a:extLst>
          </p:cNvPr>
          <p:cNvGrpSpPr/>
          <p:nvPr/>
        </p:nvGrpSpPr>
        <p:grpSpPr>
          <a:xfrm>
            <a:off x="5370846" y="3163247"/>
            <a:ext cx="630360" cy="1357920"/>
            <a:chOff x="5370846" y="3163247"/>
            <a:chExt cx="63036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52E407-C953-BD77-4D49-3F4A0CF0CC22}"/>
                    </a:ext>
                  </a:extLst>
                </p14:cNvPr>
                <p14:cNvContentPartPr/>
                <p14:nvPr/>
              </p14:nvContentPartPr>
              <p14:xfrm>
                <a:off x="5728326" y="3163247"/>
                <a:ext cx="272880" cy="1357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52E407-C953-BD77-4D49-3F4A0CF0CC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5686" y="3100247"/>
                  <a:ext cx="39852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8FE149-B8AA-BE7E-9396-45E472365A65}"/>
                    </a:ext>
                  </a:extLst>
                </p14:cNvPr>
                <p14:cNvContentPartPr/>
                <p14:nvPr/>
              </p14:nvContentPartPr>
              <p14:xfrm>
                <a:off x="5370846" y="4080527"/>
                <a:ext cx="447840" cy="433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8FE149-B8AA-BE7E-9396-45E472365A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08206" y="4017527"/>
                  <a:ext cx="573480" cy="55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0C80A4-B2F1-822F-E9FF-3F9CE106083B}"/>
                  </a:ext>
                </a:extLst>
              </p14:cNvPr>
              <p14:cNvContentPartPr/>
              <p14:nvPr/>
            </p14:nvContentPartPr>
            <p14:xfrm>
              <a:off x="8641446" y="558287"/>
              <a:ext cx="787680" cy="51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0C80A4-B2F1-822F-E9FF-3F9CE10608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78446" y="495647"/>
                <a:ext cx="913320" cy="63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71FB346-EF29-95D6-57BD-BFEA7007EC08}"/>
              </a:ext>
            </a:extLst>
          </p:cNvPr>
          <p:cNvGrpSpPr/>
          <p:nvPr/>
        </p:nvGrpSpPr>
        <p:grpSpPr>
          <a:xfrm>
            <a:off x="11530806" y="3290327"/>
            <a:ext cx="452880" cy="753120"/>
            <a:chOff x="11530806" y="3290327"/>
            <a:chExt cx="452880" cy="75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93FC21-10A5-65EB-850E-AC4C488E2237}"/>
                    </a:ext>
                  </a:extLst>
                </p14:cNvPr>
                <p14:cNvContentPartPr/>
                <p14:nvPr/>
              </p14:nvContentPartPr>
              <p14:xfrm>
                <a:off x="11722326" y="3290327"/>
                <a:ext cx="261360" cy="75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93FC21-10A5-65EB-850E-AC4C488E22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59686" y="3227687"/>
                  <a:ext cx="3870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09C6AD-03C5-DA59-BBAD-8E055312DC1F}"/>
                    </a:ext>
                  </a:extLst>
                </p14:cNvPr>
                <p14:cNvContentPartPr/>
                <p14:nvPr/>
              </p14:nvContentPartPr>
              <p14:xfrm>
                <a:off x="11530806" y="3832487"/>
                <a:ext cx="254160" cy="19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09C6AD-03C5-DA59-BBAD-8E055312DC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68166" y="3769847"/>
                  <a:ext cx="37980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364951-F11B-CB72-FA42-FA32BF3A5AA0}"/>
                  </a:ext>
                </a:extLst>
              </p14:cNvPr>
              <p14:cNvContentPartPr/>
              <p14:nvPr/>
            </p14:nvContentPartPr>
            <p14:xfrm>
              <a:off x="8878686" y="6305327"/>
              <a:ext cx="520920" cy="331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364951-F11B-CB72-FA42-FA32BF3A5AA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15686" y="6242687"/>
                <a:ext cx="646560" cy="4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9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AA68F-41C9-840D-911C-83337DEB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43D6-88A4-1738-AB9F-0DC7C7D0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2" y="158788"/>
            <a:ext cx="7879415" cy="6647195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D2187-CCD3-5B56-306F-8ADE2987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35" y="42246"/>
            <a:ext cx="5803976" cy="688027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42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63772-BBC0-7E73-12F4-69188D618256}"/>
              </a:ext>
            </a:extLst>
          </p:cNvPr>
          <p:cNvSpPr txBox="1"/>
          <p:nvPr/>
        </p:nvSpPr>
        <p:spPr>
          <a:xfrm>
            <a:off x="175214" y="202592"/>
            <a:ext cx="7988681" cy="617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Symbiosis:</a:t>
            </a:r>
            <a:r>
              <a:rPr lang="en-US" sz="3200" dirty="0"/>
              <a:t> A close, prolonged association between two or more different biological species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Mutualism: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Both species benefit from the interaction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Commensalism: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One species benefits while the other is neither helped nor harmed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Parasitism: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One species benefits at the expense of the other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769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94FC-52DF-E4C5-4913-1BA05A11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7" y="355067"/>
            <a:ext cx="7685037" cy="65752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95E95D-E9B2-FF65-DD42-B8030CB55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997869"/>
              </p:ext>
            </p:extLst>
          </p:nvPr>
        </p:nvGraphicFramePr>
        <p:xfrm>
          <a:off x="220930" y="1012590"/>
          <a:ext cx="7990260" cy="5695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12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4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04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50" name="Background Fill">
            <a:extLst>
              <a:ext uri="{FF2B5EF4-FFF2-40B4-BE49-F238E27FC236}">
                <a16:creationId xmlns:a16="http://schemas.microsoft.com/office/drawing/2014/main" id="{66C115EF-F0EA-46A7-A25C-125D26FAA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52" name="Color Fill">
            <a:extLst>
              <a:ext uri="{FF2B5EF4-FFF2-40B4-BE49-F238E27FC236}">
                <a16:creationId xmlns:a16="http://schemas.microsoft.com/office/drawing/2014/main" id="{97BF6B6D-C479-40CF-B042-7D70D828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BBBBD8B-FAD8-4470-9327-DF90DB684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7848" y="0"/>
            <a:ext cx="6004167" cy="4685753"/>
            <a:chOff x="6197848" y="0"/>
            <a:chExt cx="6004167" cy="4685753"/>
          </a:xfrm>
        </p:grpSpPr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26DE047D-5E7E-4F73-8990-28B354C33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848" y="0"/>
              <a:ext cx="2491155" cy="447578"/>
            </a:xfrm>
            <a:custGeom>
              <a:avLst/>
              <a:gdLst>
                <a:gd name="connsiteX0" fmla="*/ 0 w 2491155"/>
                <a:gd name="connsiteY0" fmla="*/ 0 h 447578"/>
                <a:gd name="connsiteX1" fmla="*/ 2491155 w 2491155"/>
                <a:gd name="connsiteY1" fmla="*/ 0 h 447578"/>
                <a:gd name="connsiteX2" fmla="*/ 2352215 w 2491155"/>
                <a:gd name="connsiteY2" fmla="*/ 127796 h 447578"/>
                <a:gd name="connsiteX3" fmla="*/ 1444289 w 2491155"/>
                <a:gd name="connsiteY3" fmla="*/ 447578 h 447578"/>
                <a:gd name="connsiteX4" fmla="*/ 0 w 2491155"/>
                <a:gd name="connsiteY4" fmla="*/ 447578 h 4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155" h="447578">
                  <a:moveTo>
                    <a:pt x="0" y="0"/>
                  </a:moveTo>
                  <a:lnTo>
                    <a:pt x="2491155" y="0"/>
                  </a:lnTo>
                  <a:lnTo>
                    <a:pt x="2352215" y="127796"/>
                  </a:lnTo>
                  <a:cubicBezTo>
                    <a:pt x="2103830" y="327840"/>
                    <a:pt x="1788045" y="447578"/>
                    <a:pt x="1444289" y="447578"/>
                  </a:cubicBezTo>
                  <a:lnTo>
                    <a:pt x="0" y="4475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D4388D27-BFE4-4C0A-88DB-1DA0DEF99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12849" y="3517631"/>
              <a:ext cx="389166" cy="1168122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1058" name="Texture">
            <a:extLst>
              <a:ext uri="{FF2B5EF4-FFF2-40B4-BE49-F238E27FC236}">
                <a16:creationId xmlns:a16="http://schemas.microsoft.com/office/drawing/2014/main" id="{C1E15FC6-E547-48B3-9AD4-3945840EC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8DFDB-EC03-4D46-0469-BEF336EA0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48" y="447578"/>
            <a:ext cx="5334000" cy="751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2017F-9060-7678-BBDF-F4739363C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836" y="1299228"/>
            <a:ext cx="6068964" cy="53196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Temp 70F </a:t>
            </a:r>
            <a:r>
              <a:rPr lang="en-US" sz="3200" dirty="0"/>
              <a:t>in the summers below freezing in the winters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30 to 59 </a:t>
            </a:r>
            <a:r>
              <a:rPr lang="en-US" sz="3200" dirty="0"/>
              <a:t>inches of rain annually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Fauna </a:t>
            </a:r>
            <a:r>
              <a:rPr lang="en-US" sz="3200" dirty="0"/>
              <a:t>included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3200" dirty="0"/>
              <a:t>Black bear, beaver, bison, and deer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b="1" dirty="0"/>
              <a:t>Flora </a:t>
            </a:r>
            <a:r>
              <a:rPr lang="en-US" sz="3200" dirty="0"/>
              <a:t>consists of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3200" dirty="0"/>
              <a:t>Oak, beeches, birches, mountain laurel, and Azaleas</a:t>
            </a:r>
          </a:p>
        </p:txBody>
      </p:sp>
      <p:pic>
        <p:nvPicPr>
          <p:cNvPr id="1028" name="Picture 4" descr="Free Beaver Pond photo and picture">
            <a:extLst>
              <a:ext uri="{FF2B5EF4-FFF2-40B4-BE49-F238E27FC236}">
                <a16:creationId xmlns:a16="http://schemas.microsoft.com/office/drawing/2014/main" id="{9CF7E972-42B9-9311-88D7-D4954B77F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 r="7203" b="-1"/>
          <a:stretch/>
        </p:blipFill>
        <p:spPr bwMode="auto">
          <a:xfrm>
            <a:off x="6197848" y="548162"/>
            <a:ext cx="3341177" cy="3341176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lack Bear - Bears! Photo (16439281) - Fanpop">
            <a:extLst>
              <a:ext uri="{FF2B5EF4-FFF2-40B4-BE49-F238E27FC236}">
                <a16:creationId xmlns:a16="http://schemas.microsoft.com/office/drawing/2014/main" id="{08F090FD-4264-D0BE-0EC0-BA6001CDB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 bwMode="auto">
          <a:xfrm>
            <a:off x="9691808" y="1665025"/>
            <a:ext cx="2224312" cy="2224313"/>
          </a:xfrm>
          <a:custGeom>
            <a:avLst/>
            <a:gdLst/>
            <a:ahLst/>
            <a:cxnLst/>
            <a:rect l="l" t="t" r="r" b="b"/>
            <a:pathLst>
              <a:path w="2224312" h="2224313">
                <a:moveTo>
                  <a:pt x="1113790" y="0"/>
                </a:moveTo>
                <a:lnTo>
                  <a:pt x="2224312" y="0"/>
                </a:lnTo>
                <a:lnTo>
                  <a:pt x="2224312" y="1110523"/>
                </a:lnTo>
                <a:cubicBezTo>
                  <a:pt x="2224312" y="1725658"/>
                  <a:pt x="1725659" y="2224313"/>
                  <a:pt x="1110523" y="2224313"/>
                </a:cubicBezTo>
                <a:lnTo>
                  <a:pt x="0" y="2224313"/>
                </a:lnTo>
                <a:lnTo>
                  <a:pt x="0" y="1113790"/>
                </a:lnTo>
                <a:cubicBezTo>
                  <a:pt x="0" y="498654"/>
                  <a:pt x="498655" y="0"/>
                  <a:pt x="111379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owering Azaleas at My Farm - The Martha Stewart Blog">
            <a:extLst>
              <a:ext uri="{FF2B5EF4-FFF2-40B4-BE49-F238E27FC236}">
                <a16:creationId xmlns:a16="http://schemas.microsoft.com/office/drawing/2014/main" id="{5F948218-4848-6E38-8A45-B6AAE66F5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r="8688" b="-1"/>
          <a:stretch/>
        </p:blipFill>
        <p:spPr bwMode="auto">
          <a:xfrm>
            <a:off x="6305644" y="3998678"/>
            <a:ext cx="3233380" cy="2859322"/>
          </a:xfrm>
          <a:custGeom>
            <a:avLst/>
            <a:gdLst/>
            <a:ahLst/>
            <a:cxnLst/>
            <a:rect l="l" t="t" r="r" b="b"/>
            <a:pathLst>
              <a:path w="3316319" h="2932666">
                <a:moveTo>
                  <a:pt x="1660595" y="0"/>
                </a:moveTo>
                <a:lnTo>
                  <a:pt x="3316319" y="0"/>
                </a:lnTo>
                <a:lnTo>
                  <a:pt x="3316319" y="1646632"/>
                </a:lnTo>
                <a:cubicBezTo>
                  <a:pt x="3316319" y="2159685"/>
                  <a:pt x="3081083" y="2618091"/>
                  <a:pt x="2712021" y="2920995"/>
                </a:cubicBezTo>
                <a:lnTo>
                  <a:pt x="2696327" y="2932666"/>
                </a:lnTo>
                <a:lnTo>
                  <a:pt x="0" y="2932666"/>
                </a:lnTo>
                <a:lnTo>
                  <a:pt x="0" y="1651476"/>
                </a:lnTo>
                <a:cubicBezTo>
                  <a:pt x="0" y="739381"/>
                  <a:pt x="743464" y="0"/>
                  <a:pt x="166059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all-male European bison transport to boost herd genetics in the ...">
            <a:extLst>
              <a:ext uri="{FF2B5EF4-FFF2-40B4-BE49-F238E27FC236}">
                <a16:creationId xmlns:a16="http://schemas.microsoft.com/office/drawing/2014/main" id="{112961DE-81DE-FB35-B556-598E3F83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14552" b="5"/>
          <a:stretch/>
        </p:blipFill>
        <p:spPr bwMode="auto">
          <a:xfrm>
            <a:off x="9691808" y="3998678"/>
            <a:ext cx="2132645" cy="2132644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7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21DEFC5-31FB-7507-DBED-07BBB82C1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r="-2" b="21598"/>
          <a:stretch/>
        </p:blipFill>
        <p:spPr bwMode="auto">
          <a:xfrm>
            <a:off x="321730" y="321732"/>
            <a:ext cx="5674897" cy="30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REATHTAKING: The Mountain Laurel">
            <a:extLst>
              <a:ext uri="{FF2B5EF4-FFF2-40B4-BE49-F238E27FC236}">
                <a16:creationId xmlns:a16="http://schemas.microsoft.com/office/drawing/2014/main" id="{105C950D-D0B5-CCFA-38AC-C44CCE06E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6" r="-1" b="29157"/>
          <a:stretch/>
        </p:blipFill>
        <p:spPr bwMode="auto">
          <a:xfrm>
            <a:off x="321730" y="3510853"/>
            <a:ext cx="5674897" cy="27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tumn birch forest - Autumn birch forest in the forests of Siberia ...">
            <a:extLst>
              <a:ext uri="{FF2B5EF4-FFF2-40B4-BE49-F238E27FC236}">
                <a16:creationId xmlns:a16="http://schemas.microsoft.com/office/drawing/2014/main" id="{6A640F50-6796-D3C5-2B47-9C8D53F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7" r="-1" b="20454"/>
          <a:stretch/>
        </p:blipFill>
        <p:spPr bwMode="auto">
          <a:xfrm>
            <a:off x="6195373" y="321733"/>
            <a:ext cx="5674897" cy="59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6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5AABFA05-E806-48B0-BA38-42F01BD6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DDC377-BE64-4F1B-80B7-057C95665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5972" y="-1"/>
            <a:ext cx="4112311" cy="6858001"/>
            <a:chOff x="7935972" y="-1"/>
            <a:chExt cx="4112311" cy="685800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4EC963-D536-4453-AA53-8431AB5EF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0769" y="756967"/>
              <a:ext cx="438100" cy="43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Graphic 18">
              <a:extLst>
                <a:ext uri="{FF2B5EF4-FFF2-40B4-BE49-F238E27FC236}">
                  <a16:creationId xmlns:a16="http://schemas.microsoft.com/office/drawing/2014/main" id="{9830F5A7-3C8A-4FDD-A9D3-679558CA6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5972" y="4013148"/>
              <a:ext cx="813897" cy="124042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279D6A93-291B-4380-BF71-74648EA48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1063796"/>
              <a:ext cx="3518852" cy="3518851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F4B6ED-6E4B-4600-BF49-D0B0A2F6E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2156" y="4526823"/>
              <a:ext cx="260714" cy="260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C7015312-5A36-4C0D-8547-E8CCA22DC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1063157"/>
              <a:ext cx="3540249" cy="354024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6E37D0-F1F6-4779-A0DD-BE7107CC5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4793253"/>
              <a:ext cx="3518852" cy="2064747"/>
            </a:xfrm>
            <a:custGeom>
              <a:avLst/>
              <a:gdLst>
                <a:gd name="connsiteX0" fmla="*/ 1762010 w 3518852"/>
                <a:gd name="connsiteY0" fmla="*/ 0 h 2212102"/>
                <a:gd name="connsiteX1" fmla="*/ 3518852 w 3518852"/>
                <a:gd name="connsiteY1" fmla="*/ 0 h 2212102"/>
                <a:gd name="connsiteX2" fmla="*/ 3518852 w 3518852"/>
                <a:gd name="connsiteY2" fmla="*/ 1747195 h 2212102"/>
                <a:gd name="connsiteX3" fmla="*/ 3483055 w 3518852"/>
                <a:gd name="connsiteY3" fmla="*/ 2100355 h 2212102"/>
                <a:gd name="connsiteX4" fmla="*/ 3454163 w 3518852"/>
                <a:gd name="connsiteY4" fmla="*/ 2212102 h 2212102"/>
                <a:gd name="connsiteX5" fmla="*/ 0 w 3518852"/>
                <a:gd name="connsiteY5" fmla="*/ 2212102 h 2212102"/>
                <a:gd name="connsiteX6" fmla="*/ 0 w 3518852"/>
                <a:gd name="connsiteY6" fmla="*/ 1752335 h 2212102"/>
                <a:gd name="connsiteX7" fmla="*/ 1762010 w 3518852"/>
                <a:gd name="connsiteY7" fmla="*/ 0 h 221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8852" h="2212102">
                  <a:moveTo>
                    <a:pt x="1762010" y="0"/>
                  </a:moveTo>
                  <a:lnTo>
                    <a:pt x="3518852" y="0"/>
                  </a:lnTo>
                  <a:lnTo>
                    <a:pt x="3518852" y="1747195"/>
                  </a:lnTo>
                  <a:cubicBezTo>
                    <a:pt x="3518852" y="1868170"/>
                    <a:pt x="3506526" y="1986282"/>
                    <a:pt x="3483055" y="2100355"/>
                  </a:cubicBezTo>
                  <a:lnTo>
                    <a:pt x="3454163" y="2212102"/>
                  </a:lnTo>
                  <a:lnTo>
                    <a:pt x="0" y="2212102"/>
                  </a:lnTo>
                  <a:lnTo>
                    <a:pt x="0" y="1752335"/>
                  </a:lnTo>
                  <a:cubicBezTo>
                    <a:pt x="0" y="784537"/>
                    <a:pt x="788868" y="0"/>
                    <a:pt x="176201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B3FC3E-AEEC-4250-B91C-26CA109ED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785" y="-1"/>
              <a:ext cx="3316434" cy="976017"/>
            </a:xfrm>
            <a:custGeom>
              <a:avLst/>
              <a:gdLst>
                <a:gd name="connsiteX0" fmla="*/ 0 w 2779229"/>
                <a:gd name="connsiteY0" fmla="*/ 0 h 817919"/>
                <a:gd name="connsiteX1" fmla="*/ 2779229 w 2779229"/>
                <a:gd name="connsiteY1" fmla="*/ 0 h 817919"/>
                <a:gd name="connsiteX2" fmla="*/ 2755430 w 2779229"/>
                <a:gd name="connsiteY2" fmla="*/ 49404 h 817919"/>
                <a:gd name="connsiteX3" fmla="*/ 1464180 w 2779229"/>
                <a:gd name="connsiteY3" fmla="*/ 817919 h 817919"/>
                <a:gd name="connsiteX4" fmla="*/ 0 w 2779229"/>
                <a:gd name="connsiteY4" fmla="*/ 817919 h 8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229" h="817919">
                  <a:moveTo>
                    <a:pt x="0" y="0"/>
                  </a:moveTo>
                  <a:lnTo>
                    <a:pt x="2779229" y="0"/>
                  </a:lnTo>
                  <a:lnTo>
                    <a:pt x="2755430" y="49404"/>
                  </a:lnTo>
                  <a:cubicBezTo>
                    <a:pt x="2506760" y="507168"/>
                    <a:pt x="2021765" y="817919"/>
                    <a:pt x="1464180" y="817919"/>
                  </a:cubicBezTo>
                  <a:lnTo>
                    <a:pt x="0" y="8179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32AE6-38A9-C83A-B2C9-B07FBCA8D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58952"/>
            <a:ext cx="6943725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Deciduous forest are 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3D7B6-C5EF-245C-72F9-E9FF5BDE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286000"/>
            <a:ext cx="6943725" cy="387299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 America</a:t>
            </a:r>
            <a:r>
              <a:rPr lang="en-US" sz="2000" b="0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Notably in the eastern half, including the Great Smoky Mountains National Park in the United States.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Europe</a:t>
            </a:r>
            <a:r>
              <a:rPr lang="en-US" sz="2000" b="0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Parts of central and western Europe, with famous forests like the European Temperate Deciduous Forest.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Asia</a:t>
            </a:r>
            <a:r>
              <a:rPr lang="en-US" sz="2000" b="0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Including the Northeast China Plain, parts of Russia, Japan, and China.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Southern Hemisphere</a:t>
            </a:r>
            <a:r>
              <a:rPr lang="en-US" sz="2000" b="0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 the southernmost part of South America and New Zealand.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Graphic 6" descr="Deciduous tree">
            <a:extLst>
              <a:ext uri="{FF2B5EF4-FFF2-40B4-BE49-F238E27FC236}">
                <a16:creationId xmlns:a16="http://schemas.microsoft.com/office/drawing/2014/main" id="{C3897420-306C-9059-F4E2-C86A1F12B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8295" y="1614529"/>
            <a:ext cx="2442050" cy="24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0C12-749B-0CFD-A6F3-9EDFF41E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08" y="366046"/>
            <a:ext cx="7685037" cy="707745"/>
          </a:xfrm>
        </p:spPr>
        <p:txBody>
          <a:bodyPr/>
          <a:lstStyle/>
          <a:p>
            <a:r>
              <a:rPr lang="en-US" dirty="0"/>
              <a:t>Producer - Azaleas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C0F47D-6F6A-C69A-2B52-25D7A40AC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076006"/>
              </p:ext>
            </p:extLst>
          </p:nvPr>
        </p:nvGraphicFramePr>
        <p:xfrm>
          <a:off x="151002" y="1073791"/>
          <a:ext cx="8045042" cy="567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F9B3-09C5-4A73-F4F8-8CADAC89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6EA3-A7F1-21AB-F157-6BB0906E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08" y="366046"/>
            <a:ext cx="7685037" cy="707745"/>
          </a:xfrm>
        </p:spPr>
        <p:txBody>
          <a:bodyPr/>
          <a:lstStyle/>
          <a:p>
            <a:r>
              <a:rPr lang="en-US" dirty="0"/>
              <a:t>Primary consumer - Beaver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02E589-BF77-2F32-DC47-89C9A14D0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81261"/>
              </p:ext>
            </p:extLst>
          </p:nvPr>
        </p:nvGraphicFramePr>
        <p:xfrm>
          <a:off x="151002" y="1073791"/>
          <a:ext cx="8045042" cy="567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20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1BF-478D-DAAE-0DFF-1DA1BB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46E5-6289-ABED-EA0D-540EB886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831"/>
            <a:ext cx="8508848" cy="707745"/>
          </a:xfrm>
        </p:spPr>
        <p:txBody>
          <a:bodyPr>
            <a:normAutofit fontScale="90000"/>
          </a:bodyPr>
          <a:lstStyle/>
          <a:p>
            <a:r>
              <a:rPr lang="en-US" dirty="0"/>
              <a:t>Tertiary consumer - Great Horned Owl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D9CD03-67A4-8AAD-7521-2320CFDF5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610180"/>
              </p:ext>
            </p:extLst>
          </p:nvPr>
        </p:nvGraphicFramePr>
        <p:xfrm>
          <a:off x="151002" y="1073791"/>
          <a:ext cx="8045042" cy="567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14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6EE33-E41C-45C5-7399-D655BEF1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DEF2-B399-E4B4-DE67-FA1490A7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831"/>
            <a:ext cx="8508848" cy="707745"/>
          </a:xfrm>
        </p:spPr>
        <p:txBody>
          <a:bodyPr>
            <a:normAutofit/>
          </a:bodyPr>
          <a:lstStyle/>
          <a:p>
            <a:r>
              <a:rPr lang="en-US" dirty="0"/>
              <a:t>Decomposer - Fungi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DF6983-C919-6E6B-20EC-E731F87D3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946518"/>
              </p:ext>
            </p:extLst>
          </p:nvPr>
        </p:nvGraphicFramePr>
        <p:xfrm>
          <a:off x="151002" y="1073791"/>
          <a:ext cx="8045042" cy="567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50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6A05D-A188-05EB-D9C0-5A0AE674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74A1-1D48-E4F9-E0E1-824DE4AE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831"/>
            <a:ext cx="8508848" cy="707745"/>
          </a:xfrm>
        </p:spPr>
        <p:txBody>
          <a:bodyPr>
            <a:normAutofit/>
          </a:bodyPr>
          <a:lstStyle/>
          <a:p>
            <a:r>
              <a:rPr lang="en-US" dirty="0"/>
              <a:t>Detritivore - Earthworm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27A47E-21CA-3313-76D6-BAEA7C41E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765213"/>
              </p:ext>
            </p:extLst>
          </p:nvPr>
        </p:nvGraphicFramePr>
        <p:xfrm>
          <a:off x="151002" y="1073791"/>
          <a:ext cx="8045042" cy="567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82373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303920"/>
      </a:dk2>
      <a:lt2>
        <a:srgbClr val="E8E2E4"/>
      </a:lt2>
      <a:accent1>
        <a:srgbClr val="22B87B"/>
      </a:accent1>
      <a:accent2>
        <a:srgbClr val="15B833"/>
      </a:accent2>
      <a:accent3>
        <a:srgbClr val="45B622"/>
      </a:accent3>
      <a:accent4>
        <a:srgbClr val="7AAF14"/>
      </a:accent4>
      <a:accent5>
        <a:srgbClr val="ACA220"/>
      </a:accent5>
      <a:accent6>
        <a:srgbClr val="D37819"/>
      </a:accent6>
      <a:hlink>
        <a:srgbClr val="7F872D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613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Nova</vt:lpstr>
      <vt:lpstr>TropicVTI</vt:lpstr>
      <vt:lpstr>Deciduous Forest</vt:lpstr>
      <vt:lpstr>Info</vt:lpstr>
      <vt:lpstr>PowerPoint Presentation</vt:lpstr>
      <vt:lpstr>Deciduous forest are in </vt:lpstr>
      <vt:lpstr>Producer - Azaleas</vt:lpstr>
      <vt:lpstr>Primary consumer - Beaver</vt:lpstr>
      <vt:lpstr>Tertiary consumer - Great Horned Owl</vt:lpstr>
      <vt:lpstr>Decomposer - Fungi</vt:lpstr>
      <vt:lpstr>Detritivore - Earthworm</vt:lpstr>
      <vt:lpstr>3-Level Food Chain:  Producers: Oak trees  Primary Consumers: Caterpillars (herbivores)  Secondary Consumers: Warblers (insectivorous birds)   </vt:lpstr>
      <vt:lpstr>4-Level Food Chain: Producers: Shrubs Primary Consumers: Deer (herbivores) Secondary Consumers: Wolves (carnivores) Tertiary Consumers: Bears (omnivores) </vt:lpstr>
      <vt:lpstr>5-Level Food Chain: Producers: Grasses  Primary Consumers: Rabbits (herbivores)  Secondary Consumers: Foxes (carnivores)  Tertiary Consumers: Eagles (carnivores)  Quaternary Consumers: Humans (omnivores) </vt:lpstr>
      <vt:lpstr> </vt:lpstr>
      <vt:lpstr>PowerPoint Presentation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Deciduous Forest</dc:title>
  <dc:creator>Evan steelhammer</dc:creator>
  <cp:lastModifiedBy>Evan steelhammer</cp:lastModifiedBy>
  <cp:revision>4</cp:revision>
  <dcterms:created xsi:type="dcterms:W3CDTF">2024-03-01T15:34:44Z</dcterms:created>
  <dcterms:modified xsi:type="dcterms:W3CDTF">2024-03-01T22:03:35Z</dcterms:modified>
</cp:coreProperties>
</file>